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3"/>
  </p:handoutMasterIdLst>
  <p:sldIdLst>
    <p:sldId id="14998818" r:id="rId3"/>
    <p:sldId id="14998824" r:id="rId5"/>
    <p:sldId id="14998963" r:id="rId6"/>
    <p:sldId id="14998971" r:id="rId7"/>
    <p:sldId id="14998973" r:id="rId8"/>
    <p:sldId id="14998966" r:id="rId9"/>
    <p:sldId id="14998962" r:id="rId10"/>
    <p:sldId id="14998956" r:id="rId11"/>
    <p:sldId id="14998969" r:id="rId1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5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0" clrIdx="0"/>
  <p:cmAuthor id="2" name="Y T" initials="YT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83D"/>
    <a:srgbClr val="00B853"/>
    <a:srgbClr val="01200D"/>
    <a:srgbClr val="FBCB35"/>
    <a:srgbClr val="0E1E2B"/>
    <a:srgbClr val="315F93"/>
    <a:srgbClr val="132F46"/>
    <a:srgbClr val="005A24"/>
    <a:srgbClr val="563800"/>
    <a:srgbClr val="007D3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108" d="100"/>
          <a:sy n="108" d="100"/>
        </p:scale>
        <p:origin x="768" y="108"/>
      </p:cViewPr>
      <p:guideLst>
        <p:guide orient="horz" pos="2165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handoutMaster" Target="handoutMasters/handoutMaster1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AD624F-C50D-4533-A88B-8BCA47F3EB7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13030-4E93-4D39-AEC1-5868E8316B0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AC0775-4DFB-4ADB-9929-07C50394BA2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DELL\Desktop\1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763" y="0"/>
            <a:ext cx="12190476" cy="576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12030-3BE7-4083-9BC0-959DD757107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32AEB-4609-49F7-9887-BC19EE6C719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3" Type="http://schemas.openxmlformats.org/officeDocument/2006/relationships/notesSlide" Target="../notesSlides/notesSlide2.xml"/><Relationship Id="rId42" Type="http://schemas.openxmlformats.org/officeDocument/2006/relationships/slideLayout" Target="../slideLayouts/slideLayout7.xml"/><Relationship Id="rId41" Type="http://schemas.openxmlformats.org/officeDocument/2006/relationships/image" Target="../media/image13.png"/><Relationship Id="rId40" Type="http://schemas.openxmlformats.org/officeDocument/2006/relationships/tags" Target="../tags/tag32.xml"/><Relationship Id="rId4" Type="http://schemas.openxmlformats.org/officeDocument/2006/relationships/tags" Target="../tags/tag4.xml"/><Relationship Id="rId39" Type="http://schemas.openxmlformats.org/officeDocument/2006/relationships/image" Target="../media/image12.png"/><Relationship Id="rId38" Type="http://schemas.openxmlformats.org/officeDocument/2006/relationships/tags" Target="../tags/tag31.xml"/><Relationship Id="rId37" Type="http://schemas.openxmlformats.org/officeDocument/2006/relationships/image" Target="../media/image11.png"/><Relationship Id="rId36" Type="http://schemas.openxmlformats.org/officeDocument/2006/relationships/tags" Target="../tags/tag30.xml"/><Relationship Id="rId35" Type="http://schemas.openxmlformats.org/officeDocument/2006/relationships/image" Target="../media/image10.png"/><Relationship Id="rId34" Type="http://schemas.openxmlformats.org/officeDocument/2006/relationships/tags" Target="../tags/tag29.xml"/><Relationship Id="rId33" Type="http://schemas.openxmlformats.org/officeDocument/2006/relationships/image" Target="../media/image9.png"/><Relationship Id="rId32" Type="http://schemas.openxmlformats.org/officeDocument/2006/relationships/tags" Target="../tags/tag28.xml"/><Relationship Id="rId31" Type="http://schemas.openxmlformats.org/officeDocument/2006/relationships/image" Target="../media/image8.png"/><Relationship Id="rId30" Type="http://schemas.openxmlformats.org/officeDocument/2006/relationships/tags" Target="../tags/tag27.xml"/><Relationship Id="rId3" Type="http://schemas.openxmlformats.org/officeDocument/2006/relationships/tags" Target="../tags/tag3.xml"/><Relationship Id="rId29" Type="http://schemas.openxmlformats.org/officeDocument/2006/relationships/image" Target="../media/image7.png"/><Relationship Id="rId28" Type="http://schemas.openxmlformats.org/officeDocument/2006/relationships/tags" Target="../tags/tag26.xml"/><Relationship Id="rId27" Type="http://schemas.openxmlformats.org/officeDocument/2006/relationships/image" Target="../media/image6.png"/><Relationship Id="rId26" Type="http://schemas.openxmlformats.org/officeDocument/2006/relationships/tags" Target="../tags/tag25.xml"/><Relationship Id="rId25" Type="http://schemas.openxmlformats.org/officeDocument/2006/relationships/tags" Target="../tags/tag24.xml"/><Relationship Id="rId24" Type="http://schemas.openxmlformats.org/officeDocument/2006/relationships/tags" Target="../tags/tag23.xml"/><Relationship Id="rId23" Type="http://schemas.openxmlformats.org/officeDocument/2006/relationships/tags" Target="../tags/tag22.xml"/><Relationship Id="rId22" Type="http://schemas.openxmlformats.org/officeDocument/2006/relationships/image" Target="../media/image5.png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41.xml"/><Relationship Id="rId8" Type="http://schemas.openxmlformats.org/officeDocument/2006/relationships/tags" Target="../tags/tag40.xml"/><Relationship Id="rId7" Type="http://schemas.openxmlformats.org/officeDocument/2006/relationships/tags" Target="../tags/tag39.xml"/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8" Type="http://schemas.openxmlformats.org/officeDocument/2006/relationships/notesSlide" Target="../notesSlides/notesSlide3.xml"/><Relationship Id="rId37" Type="http://schemas.openxmlformats.org/officeDocument/2006/relationships/slideLayout" Target="../slideLayouts/slideLayout7.xml"/><Relationship Id="rId36" Type="http://schemas.openxmlformats.org/officeDocument/2006/relationships/image" Target="../media/image21.png"/><Relationship Id="rId35" Type="http://schemas.openxmlformats.org/officeDocument/2006/relationships/image" Target="../media/image20.png"/><Relationship Id="rId34" Type="http://schemas.openxmlformats.org/officeDocument/2006/relationships/image" Target="../media/image19.png"/><Relationship Id="rId33" Type="http://schemas.openxmlformats.org/officeDocument/2006/relationships/image" Target="../media/image18.png"/><Relationship Id="rId32" Type="http://schemas.openxmlformats.org/officeDocument/2006/relationships/image" Target="../media/image17.png"/><Relationship Id="rId31" Type="http://schemas.openxmlformats.org/officeDocument/2006/relationships/tags" Target="../tags/tag59.xml"/><Relationship Id="rId30" Type="http://schemas.openxmlformats.org/officeDocument/2006/relationships/image" Target="../media/image16.png"/><Relationship Id="rId3" Type="http://schemas.openxmlformats.org/officeDocument/2006/relationships/tags" Target="../tags/tag35.xml"/><Relationship Id="rId29" Type="http://schemas.openxmlformats.org/officeDocument/2006/relationships/tags" Target="../tags/tag58.xml"/><Relationship Id="rId28" Type="http://schemas.openxmlformats.org/officeDocument/2006/relationships/image" Target="../media/image15.png"/><Relationship Id="rId27" Type="http://schemas.openxmlformats.org/officeDocument/2006/relationships/tags" Target="../tags/tag57.xml"/><Relationship Id="rId26" Type="http://schemas.openxmlformats.org/officeDocument/2006/relationships/image" Target="../media/image14.png"/><Relationship Id="rId25" Type="http://schemas.openxmlformats.org/officeDocument/2006/relationships/tags" Target="../tags/tag56.xml"/><Relationship Id="rId24" Type="http://schemas.openxmlformats.org/officeDocument/2006/relationships/tags" Target="../tags/tag55.xml"/><Relationship Id="rId23" Type="http://schemas.openxmlformats.org/officeDocument/2006/relationships/tags" Target="../tags/tag54.xml"/><Relationship Id="rId22" Type="http://schemas.openxmlformats.org/officeDocument/2006/relationships/image" Target="../media/image5.png"/><Relationship Id="rId21" Type="http://schemas.openxmlformats.org/officeDocument/2006/relationships/tags" Target="../tags/tag53.xml"/><Relationship Id="rId20" Type="http://schemas.openxmlformats.org/officeDocument/2006/relationships/tags" Target="../tags/tag52.xml"/><Relationship Id="rId2" Type="http://schemas.openxmlformats.org/officeDocument/2006/relationships/tags" Target="../tags/tag34.xml"/><Relationship Id="rId19" Type="http://schemas.openxmlformats.org/officeDocument/2006/relationships/tags" Target="../tags/tag51.xml"/><Relationship Id="rId18" Type="http://schemas.openxmlformats.org/officeDocument/2006/relationships/tags" Target="../tags/tag50.xml"/><Relationship Id="rId17" Type="http://schemas.openxmlformats.org/officeDocument/2006/relationships/tags" Target="../tags/tag49.xml"/><Relationship Id="rId16" Type="http://schemas.openxmlformats.org/officeDocument/2006/relationships/tags" Target="../tags/tag48.xml"/><Relationship Id="rId15" Type="http://schemas.openxmlformats.org/officeDocument/2006/relationships/tags" Target="../tags/tag47.xml"/><Relationship Id="rId14" Type="http://schemas.openxmlformats.org/officeDocument/2006/relationships/tags" Target="../tags/tag46.xml"/><Relationship Id="rId13" Type="http://schemas.openxmlformats.org/officeDocument/2006/relationships/tags" Target="../tags/tag45.xml"/><Relationship Id="rId12" Type="http://schemas.openxmlformats.org/officeDocument/2006/relationships/tags" Target="../tags/tag44.xml"/><Relationship Id="rId11" Type="http://schemas.openxmlformats.org/officeDocument/2006/relationships/tags" Target="../tags/tag43.xml"/><Relationship Id="rId10" Type="http://schemas.openxmlformats.org/officeDocument/2006/relationships/tags" Target="../tags/tag42.xml"/><Relationship Id="rId1" Type="http://schemas.openxmlformats.org/officeDocument/2006/relationships/tags" Target="../tags/tag3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0" Type="http://schemas.openxmlformats.org/officeDocument/2006/relationships/notesSlide" Target="../notesSlides/notesSlide4.xml"/><Relationship Id="rId4" Type="http://schemas.openxmlformats.org/officeDocument/2006/relationships/tags" Target="../tags/tag63.xml"/><Relationship Id="rId39" Type="http://schemas.openxmlformats.org/officeDocument/2006/relationships/slideLayout" Target="../slideLayouts/slideLayout7.xml"/><Relationship Id="rId38" Type="http://schemas.openxmlformats.org/officeDocument/2006/relationships/image" Target="../media/image29.png"/><Relationship Id="rId37" Type="http://schemas.openxmlformats.org/officeDocument/2006/relationships/image" Target="../media/image28.png"/><Relationship Id="rId36" Type="http://schemas.openxmlformats.org/officeDocument/2006/relationships/image" Target="../media/image27.png"/><Relationship Id="rId35" Type="http://schemas.openxmlformats.org/officeDocument/2006/relationships/tags" Target="../tags/tag88.xml"/><Relationship Id="rId34" Type="http://schemas.openxmlformats.org/officeDocument/2006/relationships/image" Target="../media/image26.png"/><Relationship Id="rId33" Type="http://schemas.openxmlformats.org/officeDocument/2006/relationships/tags" Target="../tags/tag87.xml"/><Relationship Id="rId32" Type="http://schemas.openxmlformats.org/officeDocument/2006/relationships/image" Target="../media/image25.png"/><Relationship Id="rId31" Type="http://schemas.openxmlformats.org/officeDocument/2006/relationships/tags" Target="../tags/tag86.xml"/><Relationship Id="rId30" Type="http://schemas.openxmlformats.org/officeDocument/2006/relationships/image" Target="../media/image24.png"/><Relationship Id="rId3" Type="http://schemas.openxmlformats.org/officeDocument/2006/relationships/tags" Target="../tags/tag62.xml"/><Relationship Id="rId29" Type="http://schemas.openxmlformats.org/officeDocument/2006/relationships/image" Target="../media/image23.png"/><Relationship Id="rId28" Type="http://schemas.openxmlformats.org/officeDocument/2006/relationships/tags" Target="../tags/tag85.xml"/><Relationship Id="rId27" Type="http://schemas.openxmlformats.org/officeDocument/2006/relationships/image" Target="../media/image22.png"/><Relationship Id="rId26" Type="http://schemas.openxmlformats.org/officeDocument/2006/relationships/tags" Target="../tags/tag84.xml"/><Relationship Id="rId25" Type="http://schemas.openxmlformats.org/officeDocument/2006/relationships/tags" Target="../tags/tag83.xml"/><Relationship Id="rId24" Type="http://schemas.openxmlformats.org/officeDocument/2006/relationships/tags" Target="../tags/tag82.xml"/><Relationship Id="rId23" Type="http://schemas.openxmlformats.org/officeDocument/2006/relationships/tags" Target="../tags/tag81.xml"/><Relationship Id="rId22" Type="http://schemas.openxmlformats.org/officeDocument/2006/relationships/image" Target="../media/image5.png"/><Relationship Id="rId21" Type="http://schemas.openxmlformats.org/officeDocument/2006/relationships/tags" Target="../tags/tag80.xml"/><Relationship Id="rId20" Type="http://schemas.openxmlformats.org/officeDocument/2006/relationships/tags" Target="../tags/tag79.xml"/><Relationship Id="rId2" Type="http://schemas.openxmlformats.org/officeDocument/2006/relationships/tags" Target="../tags/tag61.xml"/><Relationship Id="rId19" Type="http://schemas.openxmlformats.org/officeDocument/2006/relationships/tags" Target="../tags/tag78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tags" Target="../tags/tag6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tags" Target="../tags/tag95.xml"/><Relationship Id="rId7" Type="http://schemas.openxmlformats.org/officeDocument/2006/relationships/tags" Target="../tags/tag94.xml"/><Relationship Id="rId6" Type="http://schemas.openxmlformats.org/officeDocument/2006/relationships/tags" Target="../tags/tag93.xml"/><Relationship Id="rId5" Type="http://schemas.openxmlformats.org/officeDocument/2006/relationships/tags" Target="../tags/tag92.xml"/><Relationship Id="rId4" Type="http://schemas.openxmlformats.org/officeDocument/2006/relationships/tags" Target="../tags/tag91.xml"/><Relationship Id="rId3" Type="http://schemas.openxmlformats.org/officeDocument/2006/relationships/tags" Target="../tags/tag90.xml"/><Relationship Id="rId26" Type="http://schemas.openxmlformats.org/officeDocument/2006/relationships/notesSlide" Target="../notesSlides/notesSlide5.xml"/><Relationship Id="rId25" Type="http://schemas.openxmlformats.org/officeDocument/2006/relationships/slideLayout" Target="../slideLayouts/slideLayout7.xml"/><Relationship Id="rId24" Type="http://schemas.openxmlformats.org/officeDocument/2006/relationships/image" Target="../media/image33.png"/><Relationship Id="rId23" Type="http://schemas.openxmlformats.org/officeDocument/2006/relationships/image" Target="../media/image32.png"/><Relationship Id="rId22" Type="http://schemas.openxmlformats.org/officeDocument/2006/relationships/tags" Target="../tags/tag107.xml"/><Relationship Id="rId21" Type="http://schemas.openxmlformats.org/officeDocument/2006/relationships/image" Target="../media/image31.png"/><Relationship Id="rId20" Type="http://schemas.openxmlformats.org/officeDocument/2006/relationships/tags" Target="../tags/tag106.xml"/><Relationship Id="rId2" Type="http://schemas.openxmlformats.org/officeDocument/2006/relationships/tags" Target="../tags/tag89.xml"/><Relationship Id="rId19" Type="http://schemas.openxmlformats.org/officeDocument/2006/relationships/image" Target="../media/image30.png"/><Relationship Id="rId18" Type="http://schemas.openxmlformats.org/officeDocument/2006/relationships/tags" Target="../tags/tag105.xml"/><Relationship Id="rId17" Type="http://schemas.openxmlformats.org/officeDocument/2006/relationships/tags" Target="../tags/tag104.xml"/><Relationship Id="rId16" Type="http://schemas.openxmlformats.org/officeDocument/2006/relationships/tags" Target="../tags/tag103.xml"/><Relationship Id="rId15" Type="http://schemas.openxmlformats.org/officeDocument/2006/relationships/tags" Target="../tags/tag102.xml"/><Relationship Id="rId14" Type="http://schemas.openxmlformats.org/officeDocument/2006/relationships/tags" Target="../tags/tag101.xml"/><Relationship Id="rId13" Type="http://schemas.openxmlformats.org/officeDocument/2006/relationships/tags" Target="../tags/tag100.xml"/><Relationship Id="rId12" Type="http://schemas.openxmlformats.org/officeDocument/2006/relationships/tags" Target="../tags/tag99.xml"/><Relationship Id="rId11" Type="http://schemas.openxmlformats.org/officeDocument/2006/relationships/tags" Target="../tags/tag98.xml"/><Relationship Id="rId10" Type="http://schemas.openxmlformats.org/officeDocument/2006/relationships/tags" Target="../tags/tag9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16.xml"/><Relationship Id="rId8" Type="http://schemas.openxmlformats.org/officeDocument/2006/relationships/tags" Target="../tags/tag115.xml"/><Relationship Id="rId7" Type="http://schemas.openxmlformats.org/officeDocument/2006/relationships/tags" Target="../tags/tag114.xml"/><Relationship Id="rId6" Type="http://schemas.openxmlformats.org/officeDocument/2006/relationships/tags" Target="../tags/tag113.xml"/><Relationship Id="rId5" Type="http://schemas.openxmlformats.org/officeDocument/2006/relationships/tags" Target="../tags/tag112.xml"/><Relationship Id="rId4" Type="http://schemas.openxmlformats.org/officeDocument/2006/relationships/tags" Target="../tags/tag111.xml"/><Relationship Id="rId35" Type="http://schemas.openxmlformats.org/officeDocument/2006/relationships/notesSlide" Target="../notesSlides/notesSlide6.xml"/><Relationship Id="rId34" Type="http://schemas.openxmlformats.org/officeDocument/2006/relationships/slideLayout" Target="../slideLayouts/slideLayout7.xml"/><Relationship Id="rId33" Type="http://schemas.openxmlformats.org/officeDocument/2006/relationships/image" Target="../media/image41.png"/><Relationship Id="rId32" Type="http://schemas.openxmlformats.org/officeDocument/2006/relationships/image" Target="../media/image40.png"/><Relationship Id="rId31" Type="http://schemas.openxmlformats.org/officeDocument/2006/relationships/image" Target="../media/image39.png"/><Relationship Id="rId30" Type="http://schemas.openxmlformats.org/officeDocument/2006/relationships/image" Target="../media/image38.png"/><Relationship Id="rId3" Type="http://schemas.openxmlformats.org/officeDocument/2006/relationships/tags" Target="../tags/tag110.xml"/><Relationship Id="rId29" Type="http://schemas.openxmlformats.org/officeDocument/2006/relationships/tags" Target="../tags/tag131.xml"/><Relationship Id="rId28" Type="http://schemas.openxmlformats.org/officeDocument/2006/relationships/tags" Target="../tags/tag130.xml"/><Relationship Id="rId27" Type="http://schemas.openxmlformats.org/officeDocument/2006/relationships/tags" Target="../tags/tag129.xml"/><Relationship Id="rId26" Type="http://schemas.openxmlformats.org/officeDocument/2006/relationships/image" Target="../media/image37.png"/><Relationship Id="rId25" Type="http://schemas.openxmlformats.org/officeDocument/2006/relationships/image" Target="../media/image36.png"/><Relationship Id="rId24" Type="http://schemas.openxmlformats.org/officeDocument/2006/relationships/image" Target="../media/image35.png"/><Relationship Id="rId23" Type="http://schemas.openxmlformats.org/officeDocument/2006/relationships/image" Target="../media/image34.png"/><Relationship Id="rId22" Type="http://schemas.openxmlformats.org/officeDocument/2006/relationships/image" Target="../media/image5.png"/><Relationship Id="rId21" Type="http://schemas.openxmlformats.org/officeDocument/2006/relationships/tags" Target="../tags/tag128.xml"/><Relationship Id="rId20" Type="http://schemas.openxmlformats.org/officeDocument/2006/relationships/tags" Target="../tags/tag127.xml"/><Relationship Id="rId2" Type="http://schemas.openxmlformats.org/officeDocument/2006/relationships/tags" Target="../tags/tag109.xml"/><Relationship Id="rId19" Type="http://schemas.openxmlformats.org/officeDocument/2006/relationships/tags" Target="../tags/tag126.xml"/><Relationship Id="rId18" Type="http://schemas.openxmlformats.org/officeDocument/2006/relationships/tags" Target="../tags/tag125.xml"/><Relationship Id="rId17" Type="http://schemas.openxmlformats.org/officeDocument/2006/relationships/tags" Target="../tags/tag124.xml"/><Relationship Id="rId16" Type="http://schemas.openxmlformats.org/officeDocument/2006/relationships/tags" Target="../tags/tag123.xml"/><Relationship Id="rId15" Type="http://schemas.openxmlformats.org/officeDocument/2006/relationships/tags" Target="../tags/tag122.xml"/><Relationship Id="rId14" Type="http://schemas.openxmlformats.org/officeDocument/2006/relationships/tags" Target="../tags/tag121.xml"/><Relationship Id="rId13" Type="http://schemas.openxmlformats.org/officeDocument/2006/relationships/tags" Target="../tags/tag120.xml"/><Relationship Id="rId12" Type="http://schemas.openxmlformats.org/officeDocument/2006/relationships/tags" Target="../tags/tag119.xml"/><Relationship Id="rId11" Type="http://schemas.openxmlformats.org/officeDocument/2006/relationships/tags" Target="../tags/tag118.xml"/><Relationship Id="rId10" Type="http://schemas.openxmlformats.org/officeDocument/2006/relationships/tags" Target="../tags/tag117.xml"/><Relationship Id="rId1" Type="http://schemas.openxmlformats.org/officeDocument/2006/relationships/tags" Target="../tags/tag108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140.xml"/><Relationship Id="rId8" Type="http://schemas.openxmlformats.org/officeDocument/2006/relationships/tags" Target="../tags/tag139.xml"/><Relationship Id="rId7" Type="http://schemas.openxmlformats.org/officeDocument/2006/relationships/tags" Target="../tags/tag138.xml"/><Relationship Id="rId6" Type="http://schemas.openxmlformats.org/officeDocument/2006/relationships/tags" Target="../tags/tag137.xml"/><Relationship Id="rId5" Type="http://schemas.openxmlformats.org/officeDocument/2006/relationships/tags" Target="../tags/tag136.xml"/><Relationship Id="rId4" Type="http://schemas.openxmlformats.org/officeDocument/2006/relationships/tags" Target="../tags/tag135.xml"/><Relationship Id="rId39" Type="http://schemas.openxmlformats.org/officeDocument/2006/relationships/notesSlide" Target="../notesSlides/notesSlide7.xml"/><Relationship Id="rId38" Type="http://schemas.openxmlformats.org/officeDocument/2006/relationships/slideLayout" Target="../slideLayouts/slideLayout7.xml"/><Relationship Id="rId37" Type="http://schemas.openxmlformats.org/officeDocument/2006/relationships/image" Target="../media/image49.png"/><Relationship Id="rId36" Type="http://schemas.openxmlformats.org/officeDocument/2006/relationships/image" Target="../media/image48.png"/><Relationship Id="rId35" Type="http://schemas.openxmlformats.org/officeDocument/2006/relationships/image" Target="../media/image47.png"/><Relationship Id="rId34" Type="http://schemas.openxmlformats.org/officeDocument/2006/relationships/image" Target="../media/image46.png"/><Relationship Id="rId33" Type="http://schemas.openxmlformats.org/officeDocument/2006/relationships/image" Target="../media/image45.png"/><Relationship Id="rId32" Type="http://schemas.openxmlformats.org/officeDocument/2006/relationships/tags" Target="../tags/tag159.xml"/><Relationship Id="rId31" Type="http://schemas.openxmlformats.org/officeDocument/2006/relationships/tags" Target="../tags/tag158.xml"/><Relationship Id="rId30" Type="http://schemas.openxmlformats.org/officeDocument/2006/relationships/tags" Target="../tags/tag157.xml"/><Relationship Id="rId3" Type="http://schemas.openxmlformats.org/officeDocument/2006/relationships/tags" Target="../tags/tag134.xml"/><Relationship Id="rId29" Type="http://schemas.openxmlformats.org/officeDocument/2006/relationships/tags" Target="../tags/tag156.xml"/><Relationship Id="rId28" Type="http://schemas.openxmlformats.org/officeDocument/2006/relationships/image" Target="../media/image44.png"/><Relationship Id="rId27" Type="http://schemas.openxmlformats.org/officeDocument/2006/relationships/tags" Target="../tags/tag155.xml"/><Relationship Id="rId26" Type="http://schemas.openxmlformats.org/officeDocument/2006/relationships/image" Target="../media/image43.png"/><Relationship Id="rId25" Type="http://schemas.openxmlformats.org/officeDocument/2006/relationships/tags" Target="../tags/tag154.xml"/><Relationship Id="rId24" Type="http://schemas.openxmlformats.org/officeDocument/2006/relationships/image" Target="../media/image42.png"/><Relationship Id="rId23" Type="http://schemas.openxmlformats.org/officeDocument/2006/relationships/tags" Target="../tags/tag153.xml"/><Relationship Id="rId22" Type="http://schemas.openxmlformats.org/officeDocument/2006/relationships/image" Target="../media/image5.png"/><Relationship Id="rId21" Type="http://schemas.openxmlformats.org/officeDocument/2006/relationships/tags" Target="../tags/tag152.xml"/><Relationship Id="rId20" Type="http://schemas.openxmlformats.org/officeDocument/2006/relationships/tags" Target="../tags/tag151.xml"/><Relationship Id="rId2" Type="http://schemas.openxmlformats.org/officeDocument/2006/relationships/tags" Target="../tags/tag133.xml"/><Relationship Id="rId19" Type="http://schemas.openxmlformats.org/officeDocument/2006/relationships/tags" Target="../tags/tag150.xml"/><Relationship Id="rId18" Type="http://schemas.openxmlformats.org/officeDocument/2006/relationships/tags" Target="../tags/tag149.xml"/><Relationship Id="rId17" Type="http://schemas.openxmlformats.org/officeDocument/2006/relationships/tags" Target="../tags/tag148.xml"/><Relationship Id="rId16" Type="http://schemas.openxmlformats.org/officeDocument/2006/relationships/tags" Target="../tags/tag147.xml"/><Relationship Id="rId15" Type="http://schemas.openxmlformats.org/officeDocument/2006/relationships/tags" Target="../tags/tag146.xml"/><Relationship Id="rId14" Type="http://schemas.openxmlformats.org/officeDocument/2006/relationships/tags" Target="../tags/tag145.xml"/><Relationship Id="rId13" Type="http://schemas.openxmlformats.org/officeDocument/2006/relationships/tags" Target="../tags/tag144.xml"/><Relationship Id="rId12" Type="http://schemas.openxmlformats.org/officeDocument/2006/relationships/tags" Target="../tags/tag143.xml"/><Relationship Id="rId11" Type="http://schemas.openxmlformats.org/officeDocument/2006/relationships/tags" Target="../tags/tag142.xml"/><Relationship Id="rId10" Type="http://schemas.openxmlformats.org/officeDocument/2006/relationships/tags" Target="../tags/tag141.xml"/><Relationship Id="rId1" Type="http://schemas.openxmlformats.org/officeDocument/2006/relationships/tags" Target="../tags/tag13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167.xml"/><Relationship Id="rId8" Type="http://schemas.openxmlformats.org/officeDocument/2006/relationships/tags" Target="../tags/tag166.xml"/><Relationship Id="rId7" Type="http://schemas.openxmlformats.org/officeDocument/2006/relationships/tags" Target="../tags/tag165.xml"/><Relationship Id="rId6" Type="http://schemas.openxmlformats.org/officeDocument/2006/relationships/tags" Target="../tags/tag164.xml"/><Relationship Id="rId57" Type="http://schemas.openxmlformats.org/officeDocument/2006/relationships/notesSlide" Target="../notesSlides/notesSlide8.xml"/><Relationship Id="rId56" Type="http://schemas.openxmlformats.org/officeDocument/2006/relationships/slideLayout" Target="../slideLayouts/slideLayout7.xml"/><Relationship Id="rId55" Type="http://schemas.openxmlformats.org/officeDocument/2006/relationships/image" Target="../media/image58.png"/><Relationship Id="rId54" Type="http://schemas.openxmlformats.org/officeDocument/2006/relationships/image" Target="../media/image57.png"/><Relationship Id="rId53" Type="http://schemas.openxmlformats.org/officeDocument/2006/relationships/tags" Target="../tags/tag204.xml"/><Relationship Id="rId52" Type="http://schemas.openxmlformats.org/officeDocument/2006/relationships/image" Target="../media/image56.png"/><Relationship Id="rId51" Type="http://schemas.openxmlformats.org/officeDocument/2006/relationships/tags" Target="../tags/tag203.xml"/><Relationship Id="rId50" Type="http://schemas.openxmlformats.org/officeDocument/2006/relationships/image" Target="../media/image55.png"/><Relationship Id="rId5" Type="http://schemas.openxmlformats.org/officeDocument/2006/relationships/tags" Target="../tags/tag163.xml"/><Relationship Id="rId49" Type="http://schemas.openxmlformats.org/officeDocument/2006/relationships/tags" Target="../tags/tag202.xml"/><Relationship Id="rId48" Type="http://schemas.openxmlformats.org/officeDocument/2006/relationships/tags" Target="../tags/tag201.xml"/><Relationship Id="rId47" Type="http://schemas.openxmlformats.org/officeDocument/2006/relationships/tags" Target="../tags/tag200.xml"/><Relationship Id="rId46" Type="http://schemas.openxmlformats.org/officeDocument/2006/relationships/tags" Target="../tags/tag199.xml"/><Relationship Id="rId45" Type="http://schemas.openxmlformats.org/officeDocument/2006/relationships/tags" Target="../tags/tag198.xml"/><Relationship Id="rId44" Type="http://schemas.openxmlformats.org/officeDocument/2006/relationships/tags" Target="../tags/tag197.xml"/><Relationship Id="rId43" Type="http://schemas.openxmlformats.org/officeDocument/2006/relationships/tags" Target="../tags/tag196.xml"/><Relationship Id="rId42" Type="http://schemas.openxmlformats.org/officeDocument/2006/relationships/tags" Target="../tags/tag195.xml"/><Relationship Id="rId41" Type="http://schemas.openxmlformats.org/officeDocument/2006/relationships/tags" Target="../tags/tag194.xml"/><Relationship Id="rId40" Type="http://schemas.openxmlformats.org/officeDocument/2006/relationships/tags" Target="../tags/tag193.xml"/><Relationship Id="rId4" Type="http://schemas.openxmlformats.org/officeDocument/2006/relationships/tags" Target="../tags/tag162.xml"/><Relationship Id="rId39" Type="http://schemas.openxmlformats.org/officeDocument/2006/relationships/tags" Target="../tags/tag192.xml"/><Relationship Id="rId38" Type="http://schemas.openxmlformats.org/officeDocument/2006/relationships/tags" Target="../tags/tag191.xml"/><Relationship Id="rId37" Type="http://schemas.openxmlformats.org/officeDocument/2006/relationships/tags" Target="../tags/tag190.xml"/><Relationship Id="rId36" Type="http://schemas.openxmlformats.org/officeDocument/2006/relationships/tags" Target="../tags/tag189.xml"/><Relationship Id="rId35" Type="http://schemas.openxmlformats.org/officeDocument/2006/relationships/tags" Target="../tags/tag188.xml"/><Relationship Id="rId34" Type="http://schemas.openxmlformats.org/officeDocument/2006/relationships/tags" Target="../tags/tag187.xml"/><Relationship Id="rId33" Type="http://schemas.openxmlformats.org/officeDocument/2006/relationships/tags" Target="../tags/tag186.xml"/><Relationship Id="rId32" Type="http://schemas.openxmlformats.org/officeDocument/2006/relationships/image" Target="../media/image54.png"/><Relationship Id="rId31" Type="http://schemas.openxmlformats.org/officeDocument/2006/relationships/tags" Target="../tags/tag185.xml"/><Relationship Id="rId30" Type="http://schemas.openxmlformats.org/officeDocument/2006/relationships/tags" Target="../tags/tag184.xml"/><Relationship Id="rId3" Type="http://schemas.openxmlformats.org/officeDocument/2006/relationships/tags" Target="../tags/tag161.xml"/><Relationship Id="rId29" Type="http://schemas.openxmlformats.org/officeDocument/2006/relationships/tags" Target="../tags/tag183.xml"/><Relationship Id="rId28" Type="http://schemas.openxmlformats.org/officeDocument/2006/relationships/tags" Target="../tags/tag182.xml"/><Relationship Id="rId27" Type="http://schemas.openxmlformats.org/officeDocument/2006/relationships/tags" Target="../tags/tag181.xml"/><Relationship Id="rId26" Type="http://schemas.openxmlformats.org/officeDocument/2006/relationships/image" Target="../media/image53.png"/><Relationship Id="rId25" Type="http://schemas.openxmlformats.org/officeDocument/2006/relationships/tags" Target="../tags/tag180.xml"/><Relationship Id="rId24" Type="http://schemas.openxmlformats.org/officeDocument/2006/relationships/image" Target="../media/image52.png"/><Relationship Id="rId23" Type="http://schemas.openxmlformats.org/officeDocument/2006/relationships/tags" Target="../tags/tag179.xml"/><Relationship Id="rId22" Type="http://schemas.openxmlformats.org/officeDocument/2006/relationships/image" Target="../media/image51.png"/><Relationship Id="rId21" Type="http://schemas.openxmlformats.org/officeDocument/2006/relationships/tags" Target="../tags/tag178.xml"/><Relationship Id="rId20" Type="http://schemas.openxmlformats.org/officeDocument/2006/relationships/tags" Target="../tags/tag177.xml"/><Relationship Id="rId2" Type="http://schemas.openxmlformats.org/officeDocument/2006/relationships/tags" Target="../tags/tag160.xml"/><Relationship Id="rId19" Type="http://schemas.openxmlformats.org/officeDocument/2006/relationships/tags" Target="../tags/tag176.xml"/><Relationship Id="rId18" Type="http://schemas.openxmlformats.org/officeDocument/2006/relationships/tags" Target="../tags/tag175.xml"/><Relationship Id="rId17" Type="http://schemas.openxmlformats.org/officeDocument/2006/relationships/tags" Target="../tags/tag174.xml"/><Relationship Id="rId16" Type="http://schemas.openxmlformats.org/officeDocument/2006/relationships/tags" Target="../tags/tag173.xml"/><Relationship Id="rId15" Type="http://schemas.openxmlformats.org/officeDocument/2006/relationships/image" Target="../media/image50.png"/><Relationship Id="rId14" Type="http://schemas.openxmlformats.org/officeDocument/2006/relationships/tags" Target="../tags/tag172.xml"/><Relationship Id="rId13" Type="http://schemas.openxmlformats.org/officeDocument/2006/relationships/tags" Target="../tags/tag171.xml"/><Relationship Id="rId12" Type="http://schemas.openxmlformats.org/officeDocument/2006/relationships/tags" Target="../tags/tag170.xml"/><Relationship Id="rId11" Type="http://schemas.openxmlformats.org/officeDocument/2006/relationships/tags" Target="../tags/tag169.xml"/><Relationship Id="rId10" Type="http://schemas.openxmlformats.org/officeDocument/2006/relationships/tags" Target="../tags/tag168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c238845f0f576d632c4da7964d0328e8"/>
          <p:cNvPicPr>
            <a:picLocks noChangeAspect="1"/>
          </p:cNvPicPr>
          <p:nvPr/>
        </p:nvPicPr>
        <p:blipFill>
          <a:blip r:embed="rId1"/>
          <a:srcRect t="14503" r="14171"/>
          <a:stretch>
            <a:fillRect/>
          </a:stretch>
        </p:blipFill>
        <p:spPr>
          <a:xfrm>
            <a:off x="1727201" y="0"/>
            <a:ext cx="10464800" cy="685800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 rot="5400000">
            <a:off x="2667317" y="-2667000"/>
            <a:ext cx="6858635" cy="12191365"/>
          </a:xfrm>
          <a:prstGeom prst="rect">
            <a:avLst/>
          </a:prstGeom>
          <a:gradFill>
            <a:gsLst>
              <a:gs pos="49000">
                <a:schemeClr val="tx1">
                  <a:alpha val="78000"/>
                </a:schemeClr>
              </a:gs>
              <a:gs pos="0">
                <a:schemeClr val="tx1">
                  <a:lumMod val="25000"/>
                  <a:lumOff val="75000"/>
                  <a:alpha val="19000"/>
                </a:schemeClr>
              </a:gs>
              <a:gs pos="85000">
                <a:schemeClr val="tx1">
                  <a:lumMod val="85000"/>
                  <a:alpha val="98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-86820" y="-904902"/>
            <a:ext cx="13602795" cy="3770263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en-US" altLang="zh-CN" sz="23900" b="1" i="1" kern="0" dirty="0">
                <a:solidFill>
                  <a:schemeClr val="bg1">
                    <a:lumMod val="95000"/>
                    <a:alpha val="10000"/>
                  </a:schemeClr>
                </a:solidFill>
                <a:latin typeface="Arial Black" panose="020B0A04020102020204" pitchFamily="34" charset="0"/>
                <a:ea typeface="思源黑体 CN Heavy" panose="020B0A00000000000000" pitchFamily="34" charset="-122"/>
                <a:cs typeface="Arial" panose="020B0604020202020204" pitchFamily="34" charset="0"/>
              </a:rPr>
              <a:t>INSIZE</a:t>
            </a:r>
            <a:endParaRPr lang="en-US" altLang="zh-CN" sz="23900" b="1" i="1" kern="0" dirty="0">
              <a:solidFill>
                <a:schemeClr val="bg1">
                  <a:lumMod val="95000"/>
                  <a:alpha val="10000"/>
                </a:schemeClr>
              </a:solidFill>
              <a:effectLst/>
              <a:latin typeface="Arial Black" panose="020B0A04020102020204" pitchFamily="34" charset="0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52078" y="5718430"/>
            <a:ext cx="3230880" cy="398780"/>
          </a:xfrm>
          <a:prstGeom prst="rect">
            <a:avLst/>
          </a:prstGeom>
          <a:noFill/>
          <a:effectLst>
            <a:outerShdw blurRad="304800" dist="304800" dir="5400000" sx="36000" sy="36000" algn="ctr" rotWithShape="0">
              <a:schemeClr val="tx1"/>
            </a:outerShdw>
          </a:effectLst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b="0" kern="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苏州英示测量科技有限公司</a:t>
            </a:r>
            <a:endParaRPr lang="zh-CN" altLang="en-US" sz="2000" b="0" kern="0" dirty="0">
              <a:solidFill>
                <a:schemeClr val="bg1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10782300" y="5837555"/>
            <a:ext cx="1156335" cy="733425"/>
            <a:chOff x="16980" y="9407"/>
            <a:chExt cx="1821" cy="1155"/>
          </a:xfrm>
        </p:grpSpPr>
        <p:sp>
          <p:nvSpPr>
            <p:cNvPr id="2" name="文本框 1"/>
            <p:cNvSpPr txBox="1"/>
            <p:nvPr/>
          </p:nvSpPr>
          <p:spPr>
            <a:xfrm>
              <a:off x="16980" y="10126"/>
              <a:ext cx="1821" cy="4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1200" b="0" kern="0" dirty="0">
                  <a:solidFill>
                    <a:schemeClr val="bg2">
                      <a:lumMod val="60000"/>
                      <a:lumOff val="40000"/>
                    </a:schemeClr>
                  </a:solidFill>
                  <a:effectLst/>
                  <a:latin typeface="思源黑体" panose="020B0500000000000000" charset="-122"/>
                  <a:ea typeface="思源黑体" panose="020B0500000000000000" charset="-122"/>
                </a:rPr>
                <a:t>版本号</a:t>
              </a:r>
              <a:r>
                <a:rPr lang="en-US" altLang="zh-CN" sz="1200" b="0" kern="0" dirty="0">
                  <a:solidFill>
                    <a:schemeClr val="bg2">
                      <a:lumMod val="60000"/>
                      <a:lumOff val="40000"/>
                    </a:schemeClr>
                  </a:solidFill>
                  <a:effectLst/>
                  <a:latin typeface="思源黑体" panose="020B0500000000000000" charset="-122"/>
                  <a:ea typeface="思源黑体" panose="020B0500000000000000" charset="-122"/>
                </a:rPr>
                <a:t>202605</a:t>
              </a:r>
              <a:endParaRPr lang="zh-CN" altLang="en-US" sz="1200" b="0" kern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思源黑体" panose="020B0500000000000000" charset="-122"/>
                <a:ea typeface="思源黑体" panose="020B0500000000000000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17568" y="9407"/>
              <a:ext cx="1088" cy="72"/>
            </a:xfrm>
            <a:prstGeom prst="rect">
              <a:avLst/>
            </a:prstGeom>
            <a:gradFill>
              <a:gsLst>
                <a:gs pos="0">
                  <a:srgbClr val="00BC55"/>
                </a:gs>
                <a:gs pos="100000">
                  <a:srgbClr val="007033"/>
                </a:gs>
              </a:gsLst>
              <a:lin ang="192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10891626" y="6076671"/>
            <a:ext cx="1224931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www.insize.</a:t>
            </a:r>
            <a:r>
              <a:rPr lang="en-US" altLang="zh-CN" sz="105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cn</a:t>
            </a:r>
            <a:endParaRPr lang="zh-CN" altLang="en-US" sz="105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: 圆角 6"/>
          <p:cNvSpPr/>
          <p:nvPr/>
        </p:nvSpPr>
        <p:spPr>
          <a:xfrm>
            <a:off x="953770" y="6216015"/>
            <a:ext cx="1010920" cy="261620"/>
          </a:xfrm>
          <a:prstGeom prst="roundRect">
            <a:avLst>
              <a:gd name="adj" fmla="val 50000"/>
            </a:avLst>
          </a:prstGeom>
          <a:noFill/>
          <a:ln w="63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973455" y="6222365"/>
            <a:ext cx="1010920" cy="25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05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解决测量难题</a:t>
            </a:r>
            <a:endParaRPr lang="zh-CN" altLang="en-US" sz="105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95258" y="431339"/>
            <a:ext cx="172056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品质   创新   服务   价值</a:t>
            </a:r>
            <a:endParaRPr lang="zh-CN" altLang="en-US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10728312" y="482212"/>
            <a:ext cx="0" cy="1598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1117776" y="482212"/>
            <a:ext cx="0" cy="1598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11501028" y="482212"/>
            <a:ext cx="0" cy="15986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1"/>
          <p:cNvSpPr>
            <a:spLocks noGrp="1"/>
          </p:cNvSpPr>
          <p:nvPr/>
        </p:nvSpPr>
        <p:spPr>
          <a:xfrm>
            <a:off x="544195" y="2149475"/>
            <a:ext cx="5527040" cy="132397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zh-CN" altLang="en-US" sz="6600">
                <a:gradFill>
                  <a:gsLst>
                    <a:gs pos="0">
                      <a:srgbClr val="00BA54"/>
                    </a:gs>
                    <a:gs pos="98000">
                      <a:srgbClr val="007D39"/>
                    </a:gs>
                  </a:gsLst>
                  <a:lin ang="5340000" scaled="0"/>
                </a:gra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机械装配</a:t>
            </a:r>
            <a:endParaRPr lang="zh-CN" altLang="en-US" sz="6600">
              <a:gradFill>
                <a:gsLst>
                  <a:gs pos="0">
                    <a:srgbClr val="00BA54"/>
                  </a:gs>
                  <a:gs pos="98000">
                    <a:srgbClr val="007D39"/>
                  </a:gs>
                </a:gsLst>
                <a:lin ang="5340000" scaled="0"/>
              </a:gra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4195" y="3245485"/>
            <a:ext cx="655955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altLang="zh-CN" sz="2800">
                <a:ln w="12700">
                  <a:solidFill>
                    <a:srgbClr val="00B853">
                      <a:alpha val="34000"/>
                    </a:srgbClr>
                  </a:solidFill>
                </a:ln>
                <a:noFill/>
                <a:latin typeface="Arial Black" panose="020B0A04020102020204" pitchFamily="34" charset="0"/>
                <a:ea typeface="Arial Unicode MS" panose="020B0604020202020204" charset="-122"/>
                <a:cs typeface="Arial Black" panose="020B0A04020102020204" pitchFamily="34" charset="0"/>
              </a:rPr>
              <a:t>Mechanical Assembly</a:t>
            </a:r>
            <a:endParaRPr lang="en-US" altLang="zh-CN" sz="2800">
              <a:ln w="12700">
                <a:solidFill>
                  <a:srgbClr val="00B853">
                    <a:alpha val="34000"/>
                  </a:srgbClr>
                </a:solidFill>
              </a:ln>
              <a:noFill/>
              <a:latin typeface="Arial Black" panose="020B0A04020102020204" pitchFamily="34" charset="0"/>
              <a:ea typeface="Arial Unicode MS" panose="020B0604020202020204" charset="-122"/>
              <a:cs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fSCtavp74"/>
          <p:cNvPicPr>
            <a:picLocks noChangeAspect="1"/>
          </p:cNvPicPr>
          <p:nvPr/>
        </p:nvPicPr>
        <p:blipFill>
          <a:blip r:embed="rId1">
            <a:alphaModFix amt="63000"/>
          </a:blip>
          <a:srcRect t="23086" r="20952" b="1612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 rot="5400000">
            <a:off x="2667000" y="-2666365"/>
            <a:ext cx="6858635" cy="12191365"/>
          </a:xfrm>
          <a:prstGeom prst="rect">
            <a:avLst/>
          </a:prstGeom>
          <a:gradFill>
            <a:gsLst>
              <a:gs pos="0">
                <a:srgbClr val="00B050">
                  <a:alpha val="34000"/>
                </a:srgbClr>
              </a:gs>
              <a:gs pos="74000">
                <a:srgbClr val="0E1E2B">
                  <a:alpha val="92000"/>
                </a:srgbClr>
              </a:gs>
            </a:gsLst>
            <a:lin ang="11100000" scaled="1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-1270" y="755015"/>
            <a:ext cx="100965" cy="795655"/>
          </a:xfrm>
          <a:prstGeom prst="rect">
            <a:avLst/>
          </a:prstGeom>
          <a:gradFill>
            <a:gsLst>
              <a:gs pos="0">
                <a:srgbClr val="00B853"/>
              </a:gs>
              <a:gs pos="100000">
                <a:srgbClr val="00662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98195" y="755015"/>
            <a:ext cx="6096000" cy="6686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t">
            <a:noAutofit/>
          </a:bodyPr>
          <a:lstStyle>
            <a:defPPr>
              <a:defRPr lang="en-US"/>
            </a:defPPr>
            <a:lvl1pPr algn="ctr">
              <a:defRPr sz="4800" b="1">
                <a:solidFill>
                  <a:schemeClr val="bg1"/>
                </a:solidFill>
                <a:effectLst>
                  <a:outerShdw blurRad="101600" dist="1016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pPr lvl="0" algn="l">
              <a:buClrTx/>
              <a:buSzTx/>
              <a:buFontTx/>
            </a:pPr>
            <a:r>
              <a:rPr lang="zh-CN" altLang="en-US" sz="4400">
                <a:solidFill>
                  <a:schemeClr val="bg1"/>
                </a:solidFill>
                <a:effectLst/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目录</a:t>
            </a:r>
            <a:endParaRPr lang="zh-CN" altLang="en-US" sz="4400">
              <a:solidFill>
                <a:schemeClr val="bg1"/>
              </a:solidFill>
              <a:effectLst/>
              <a:latin typeface="思源黑体 CN Heavy" panose="020B0A00000000000000" pitchFamily="34" charset="-122"/>
              <a:ea typeface="思源黑体 CN Heavy" panose="020B0A00000000000000" pitchFamily="34" charset="-122"/>
              <a:cs typeface="Arial" panose="020B0604020202020204" pitchFamily="34" charset="0"/>
              <a:sym typeface="+mn-ea"/>
            </a:endParaRPr>
          </a:p>
        </p:txBody>
      </p:sp>
      <p:pic>
        <p:nvPicPr>
          <p:cNvPr id="44" name="图片 43">
            <a:hlinkClick r:id="" action="ppaction://noaction"/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3742"/>
            <a:ext cx="872101" cy="214492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42082" y="2264092"/>
            <a:ext cx="5739648" cy="4002405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几何测量</a:t>
            </a:r>
            <a:endParaRPr lang="zh-CN" altLang="en-US" sz="32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安装</a:t>
            </a:r>
            <a:r>
              <a:rPr lang="zh-CN" altLang="en-US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rPr>
              <a:t>调试</a:t>
            </a:r>
            <a:endParaRPr lang="zh-CN" altLang="en-US" sz="32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缺陷观测</a:t>
            </a:r>
            <a:endParaRPr lang="zh-CN" altLang="en-US" sz="32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pPr>
              <a:lnSpc>
                <a:spcPct val="200000"/>
              </a:lnSpc>
            </a:pPr>
            <a:endParaRPr lang="zh-CN" altLang="en-US" sz="32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74395" y="2625090"/>
            <a:ext cx="1280976" cy="2499995"/>
            <a:chOff x="1242" y="3378"/>
            <a:chExt cx="850" cy="3937"/>
          </a:xfrm>
        </p:grpSpPr>
        <p:sp>
          <p:nvSpPr>
            <p:cNvPr id="7" name="文本框 6"/>
            <p:cNvSpPr txBox="1"/>
            <p:nvPr/>
          </p:nvSpPr>
          <p:spPr>
            <a:xfrm>
              <a:off x="1242" y="3378"/>
              <a:ext cx="850" cy="919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BCB35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01</a:t>
              </a:r>
              <a:endParaRPr lang="en-US" altLang="zh-CN" sz="3200" dirty="0">
                <a:solidFill>
                  <a:srgbClr val="FBCB3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242" y="4901"/>
              <a:ext cx="850" cy="921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BCB35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02</a:t>
              </a:r>
              <a:endParaRPr lang="en-US" altLang="zh-CN" sz="3200" dirty="0">
                <a:solidFill>
                  <a:srgbClr val="FBCB3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242" y="6394"/>
              <a:ext cx="850" cy="921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BCB35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03</a:t>
              </a:r>
              <a:endParaRPr lang="en-US" altLang="zh-CN" sz="3200" dirty="0">
                <a:solidFill>
                  <a:srgbClr val="FBCB3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769022" y="2264092"/>
            <a:ext cx="5739648" cy="4002405"/>
          </a:xfrm>
          <a:prstGeom prst="rect">
            <a:avLst/>
          </a:prstGeom>
          <a:noFill/>
        </p:spPr>
        <p:txBody>
          <a:bodyPr wrap="square" rtlCol="0" anchor="t" anchorCtr="0">
            <a:noAutofit/>
          </a:bodyPr>
          <a:lstStyle/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扭矩与紧固检测</a:t>
            </a:r>
            <a:endParaRPr lang="zh-CN" altLang="en-US" sz="32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力学性能检测</a:t>
            </a:r>
            <a:endParaRPr lang="zh-CN" altLang="en-US" sz="32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sym typeface="+mn-ea"/>
              </a:rPr>
              <a:t>工况检测</a:t>
            </a:r>
            <a:endParaRPr lang="zh-CN" altLang="en-US" sz="3200" dirty="0">
              <a:solidFill>
                <a:schemeClr val="bg1"/>
              </a:solidFill>
              <a:latin typeface="思源黑体 CN Heavy" panose="020B0A00000000000000" pitchFamily="34" charset="-122"/>
              <a:ea typeface="思源黑体 CN Heavy" panose="020B0A00000000000000" pitchFamily="34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5601335" y="2625090"/>
            <a:ext cx="1280976" cy="3498850"/>
            <a:chOff x="1242" y="3378"/>
            <a:chExt cx="850" cy="5510"/>
          </a:xfrm>
        </p:grpSpPr>
        <p:sp>
          <p:nvSpPr>
            <p:cNvPr id="6" name="文本框 5"/>
            <p:cNvSpPr txBox="1"/>
            <p:nvPr/>
          </p:nvSpPr>
          <p:spPr>
            <a:xfrm>
              <a:off x="1242" y="3378"/>
              <a:ext cx="850" cy="919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BCB35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04</a:t>
              </a:r>
              <a:endParaRPr lang="en-US" altLang="zh-CN" sz="3200" dirty="0">
                <a:solidFill>
                  <a:srgbClr val="FBCB3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42" y="4901"/>
              <a:ext cx="850" cy="919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BCB35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05</a:t>
              </a:r>
              <a:endParaRPr lang="en-US" altLang="zh-CN" sz="3200" dirty="0">
                <a:solidFill>
                  <a:srgbClr val="FBCB3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1242" y="6394"/>
              <a:ext cx="850" cy="919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00000"/>
                </a:lnSpc>
              </a:pPr>
              <a:r>
                <a:rPr lang="en-US" altLang="zh-CN" sz="3200" dirty="0">
                  <a:solidFill>
                    <a:srgbClr val="FBCB35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</a:rPr>
                <a:t>06</a:t>
              </a:r>
              <a:endParaRPr lang="en-US" altLang="zh-CN" sz="3200" dirty="0">
                <a:solidFill>
                  <a:srgbClr val="FBCB3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1242" y="7969"/>
              <a:ext cx="850" cy="919"/>
            </a:xfrm>
            <a:prstGeom prst="rect">
              <a:avLst/>
            </a:prstGeom>
            <a:noFill/>
          </p:spPr>
          <p:txBody>
            <a:bodyPr wrap="square" rtlCol="0" anchor="t" anchorCtr="0">
              <a:spAutoFit/>
            </a:bodyPr>
            <a:lstStyle/>
            <a:p>
              <a:pPr>
                <a:lnSpc>
                  <a:spcPct val="100000"/>
                </a:lnSpc>
              </a:pPr>
              <a:endParaRPr lang="en-US" altLang="zh-CN" sz="3200" dirty="0">
                <a:solidFill>
                  <a:srgbClr val="FBCB35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8" name="矩形 5267"/>
          <p:cNvSpPr/>
          <p:nvPr/>
        </p:nvSpPr>
        <p:spPr>
          <a:xfrm>
            <a:off x="0" y="0"/>
            <a:ext cx="12192000" cy="6874146"/>
          </a:xfrm>
          <a:prstGeom prst="rect">
            <a:avLst/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73" name="矩形: 单圆角 5272"/>
          <p:cNvSpPr/>
          <p:nvPr/>
        </p:nvSpPr>
        <p:spPr>
          <a:xfrm>
            <a:off x="0" y="1182615"/>
            <a:ext cx="12195947" cy="5691531"/>
          </a:xfrm>
          <a:prstGeom prst="round1Rect">
            <a:avLst>
              <a:gd name="adj" fmla="val 1000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69" name="矩形: 圆角 5268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矩形: 圆角 1037"/>
          <p:cNvSpPr/>
          <p:nvPr>
            <p:custDataLst>
              <p:tags r:id="rId1"/>
            </p:custDataLst>
          </p:nvPr>
        </p:nvSpPr>
        <p:spPr>
          <a:xfrm>
            <a:off x="591091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9" name="矩形: 圆角 1038"/>
          <p:cNvSpPr/>
          <p:nvPr>
            <p:custDataLst>
              <p:tags r:id="rId2"/>
            </p:custDataLst>
          </p:nvPr>
        </p:nvSpPr>
        <p:spPr>
          <a:xfrm>
            <a:off x="591091" y="5442427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0" name="文本框 1039"/>
          <p:cNvSpPr txBox="1"/>
          <p:nvPr>
            <p:custDataLst>
              <p:tags r:id="rId3"/>
            </p:custDataLst>
          </p:nvPr>
        </p:nvSpPr>
        <p:spPr>
          <a:xfrm>
            <a:off x="608846" y="5436420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数显面差规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030" name="矩形: 圆角 1029"/>
          <p:cNvSpPr/>
          <p:nvPr>
            <p:custDataLst>
              <p:tags r:id="rId4"/>
            </p:custDataLst>
          </p:nvPr>
        </p:nvSpPr>
        <p:spPr>
          <a:xfrm>
            <a:off x="6236809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5" name="矩形: 圆角 1034"/>
          <p:cNvSpPr/>
          <p:nvPr>
            <p:custDataLst>
              <p:tags r:id="rId5"/>
            </p:custDataLst>
          </p:nvPr>
        </p:nvSpPr>
        <p:spPr>
          <a:xfrm>
            <a:off x="6240755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6" name="文本框 1035"/>
          <p:cNvSpPr txBox="1"/>
          <p:nvPr>
            <p:custDataLst>
              <p:tags r:id="rId6"/>
            </p:custDataLst>
          </p:nvPr>
        </p:nvSpPr>
        <p:spPr>
          <a:xfrm>
            <a:off x="6236808" y="544066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螺纹环塞规</a:t>
            </a:r>
            <a:endParaRPr lang="en-US" altLang="zh-CN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56" name="矩形: 圆角 55"/>
          <p:cNvSpPr/>
          <p:nvPr>
            <p:custDataLst>
              <p:tags r:id="rId7"/>
            </p:custDataLst>
          </p:nvPr>
        </p:nvSpPr>
        <p:spPr>
          <a:xfrm>
            <a:off x="9061642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: 圆角 56"/>
          <p:cNvSpPr/>
          <p:nvPr>
            <p:custDataLst>
              <p:tags r:id="rId8"/>
            </p:custDataLst>
          </p:nvPr>
        </p:nvSpPr>
        <p:spPr>
          <a:xfrm>
            <a:off x="9065588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4" name="文本框 1023"/>
          <p:cNvSpPr txBox="1"/>
          <p:nvPr>
            <p:custDataLst>
              <p:tags r:id="rId9"/>
            </p:custDataLst>
          </p:nvPr>
        </p:nvSpPr>
        <p:spPr>
          <a:xfrm>
            <a:off x="9061641" y="544066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数显万能角度尺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5302" name="矩形: 圆角 5301"/>
          <p:cNvSpPr/>
          <p:nvPr>
            <p:custDataLst>
              <p:tags r:id="rId10"/>
            </p:custDataLst>
          </p:nvPr>
        </p:nvSpPr>
        <p:spPr>
          <a:xfrm>
            <a:off x="591091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3" name="矩形: 圆角 5302"/>
          <p:cNvSpPr/>
          <p:nvPr>
            <p:custDataLst>
              <p:tags r:id="rId11"/>
            </p:custDataLst>
          </p:nvPr>
        </p:nvSpPr>
        <p:spPr>
          <a:xfrm>
            <a:off x="591091" y="3147287"/>
            <a:ext cx="2516252" cy="286034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4" name="文本框 5303"/>
          <p:cNvSpPr txBox="1"/>
          <p:nvPr>
            <p:custDataLst>
              <p:tags r:id="rId12"/>
            </p:custDataLst>
          </p:nvPr>
        </p:nvSpPr>
        <p:spPr>
          <a:xfrm>
            <a:off x="591090" y="3142063"/>
            <a:ext cx="251625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数显卡尺</a:t>
            </a:r>
            <a:endParaRPr lang="zh-CN" altLang="en-US" sz="1400" dirty="0">
              <a:solidFill>
                <a:schemeClr val="bg1"/>
              </a:solidFill>
              <a:latin typeface="思源黑体" panose="020B0500000000000000" charset="-122"/>
              <a:ea typeface="思源黑体" panose="020B0500000000000000" charset="-122"/>
            </a:endParaRPr>
          </a:p>
          <a:p>
            <a:pPr algn="ctr"/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8" name="矩形: 圆角 7"/>
          <p:cNvSpPr/>
          <p:nvPr>
            <p:custDataLst>
              <p:tags r:id="rId13"/>
            </p:custDataLst>
          </p:nvPr>
        </p:nvSpPr>
        <p:spPr>
          <a:xfrm>
            <a:off x="3415924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: 圆角 13"/>
          <p:cNvSpPr/>
          <p:nvPr>
            <p:custDataLst>
              <p:tags r:id="rId14"/>
            </p:custDataLst>
          </p:nvPr>
        </p:nvSpPr>
        <p:spPr>
          <a:xfrm>
            <a:off x="3415924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415923" y="3141599"/>
            <a:ext cx="2516252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数显千分尺</a:t>
            </a:r>
            <a:endParaRPr lang="zh-CN" altLang="en-US" sz="1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  <a:p>
            <a:pPr algn="ctr">
              <a:buFont typeface="Arial" panose="020B0604020202020204" pitchFamily="34" charset="0"/>
              <a:buNone/>
            </a:pP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16"/>
            </p:custDataLst>
          </p:nvPr>
        </p:nvSpPr>
        <p:spPr>
          <a:xfrm>
            <a:off x="6240757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: 圆角 24"/>
          <p:cNvSpPr/>
          <p:nvPr>
            <p:custDataLst>
              <p:tags r:id="rId17"/>
            </p:custDataLst>
          </p:nvPr>
        </p:nvSpPr>
        <p:spPr>
          <a:xfrm>
            <a:off x="6240757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6240756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SzTx/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数显表</a:t>
            </a:r>
            <a:endParaRPr lang="zh-CN" altLang="en-US" sz="140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41" name="矩形: 圆角 40"/>
          <p:cNvSpPr/>
          <p:nvPr>
            <p:custDataLst>
              <p:tags r:id="rId19"/>
            </p:custDataLst>
          </p:nvPr>
        </p:nvSpPr>
        <p:spPr>
          <a:xfrm>
            <a:off x="9065589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: 圆角 41"/>
          <p:cNvSpPr/>
          <p:nvPr>
            <p:custDataLst>
              <p:tags r:id="rId20"/>
            </p:custDataLst>
          </p:nvPr>
        </p:nvSpPr>
        <p:spPr>
          <a:xfrm>
            <a:off x="9065589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9065588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数显卷尺</a:t>
            </a:r>
            <a:r>
              <a:rPr lang="en-US" altLang="zh-CN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+</a:t>
            </a: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激光测距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8076"/>
            <a:ext cx="872101" cy="214955"/>
          </a:xfrm>
          <a:prstGeom prst="rect">
            <a:avLst/>
          </a:prstGeom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-898000" y="-66925"/>
            <a:ext cx="3737381" cy="1665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/>
          <a:lstStyle/>
          <a:p>
            <a:pPr marL="450850" indent="-450850" algn="ctr">
              <a:lnSpc>
                <a:spcPct val="85000"/>
              </a:lnSpc>
              <a:buClr>
                <a:srgbClr val="3366FF"/>
              </a:buClr>
              <a:buFont typeface="Wingdings" panose="05000000000000000000" pitchFamily="2" charset="2"/>
              <a:buNone/>
            </a:pPr>
            <a:r>
              <a:rPr lang="en-US" altLang="zh-CN" sz="13000" dirty="0">
                <a:solidFill>
                  <a:srgbClr val="FFC000">
                    <a:alpha val="70000"/>
                  </a:srgbClr>
                </a:solidFill>
                <a:latin typeface="Arial Black" panose="020B0A04020102020204" pitchFamily="34" charset="0"/>
                <a:ea typeface="思源黑体 CN Bold" panose="020B0800000000000000" charset="-122"/>
                <a:cs typeface="Arial" panose="020B0604020202020204" pitchFamily="34" charset="0"/>
              </a:rPr>
              <a:t>01</a:t>
            </a:r>
            <a:endParaRPr lang="zh-CN" altLang="en-US" sz="13000" dirty="0">
              <a:solidFill>
                <a:srgbClr val="FFC000">
                  <a:alpha val="70000"/>
                </a:srgbClr>
              </a:solidFill>
              <a:latin typeface="Arial Black" panose="020B0A04020102020204" pitchFamily="34" charset="0"/>
              <a:ea typeface="思源黑体 CN Bold" panose="020B0800000000000000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hlinkClick r:id="" action="ppaction://noaction"/>
          </p:cNvPr>
          <p:cNvSpPr txBox="1"/>
          <p:nvPr/>
        </p:nvSpPr>
        <p:spPr>
          <a:xfrm>
            <a:off x="2193151" y="468486"/>
            <a:ext cx="7832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>
              <a:lnSpc>
                <a:spcPct val="85000"/>
              </a:lnSpc>
              <a:buClr>
                <a:srgbClr val="3366FF"/>
              </a:buClr>
            </a:pPr>
            <a:r>
              <a:rPr lang="zh-CN" altLang="en-US" sz="28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几何测量</a:t>
            </a:r>
            <a:r>
              <a:rPr lang="en-US" altLang="zh-CN" sz="28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(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P1)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思源黑体 CN Heavy" panose="020B0A00000000000000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矩形: 圆角 2"/>
          <p:cNvSpPr/>
          <p:nvPr>
            <p:custDataLst>
              <p:tags r:id="rId23"/>
            </p:custDataLst>
          </p:nvPr>
        </p:nvSpPr>
        <p:spPr>
          <a:xfrm>
            <a:off x="3411977" y="41825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: 圆角 4"/>
          <p:cNvSpPr/>
          <p:nvPr>
            <p:custDataLst>
              <p:tags r:id="rId24"/>
            </p:custDataLst>
          </p:nvPr>
        </p:nvSpPr>
        <p:spPr>
          <a:xfrm>
            <a:off x="3411977" y="5427582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>
            <p:custDataLst>
              <p:tags r:id="rId25"/>
            </p:custDataLst>
          </p:nvPr>
        </p:nvSpPr>
        <p:spPr>
          <a:xfrm>
            <a:off x="3429732" y="5421575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SzTx/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数显齐平量规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pic>
        <p:nvPicPr>
          <p:cNvPr id="7" name="图片 6" descr="1108-中文-2022-7-12-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860425" y="2189480"/>
            <a:ext cx="2161540" cy="7150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9831659" y="4259078"/>
            <a:ext cx="1022350" cy="1085850"/>
          </a:xfrm>
          <a:prstGeom prst="rect">
            <a:avLst/>
          </a:prstGeom>
        </p:spPr>
      </p:pic>
      <p:pic>
        <p:nvPicPr>
          <p:cNvPr id="58" name="Picture 17"/>
          <p:cNvPicPr>
            <a:picLocks noChangeAspect="1" noChangeArrowheads="1"/>
          </p:cNvPicPr>
          <p:nvPr>
            <p:custDataLst>
              <p:tags r:id="rId30"/>
            </p:custDataLst>
          </p:nvPr>
        </p:nvPicPr>
        <p:blipFill>
          <a:blip r:embed="rId31"/>
          <a:srcRect/>
          <a:stretch>
            <a:fillRect/>
          </a:stretch>
        </p:blipFill>
        <p:spPr bwMode="auto">
          <a:xfrm>
            <a:off x="6770140" y="4350493"/>
            <a:ext cx="1316814" cy="983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2" name="图片 71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1465580" y="4276725"/>
            <a:ext cx="727710" cy="10680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ID_C28E2DBAD3394E7C9303DBF0F4E8DA60"/>
          <p:cNvPicPr>
            <a:picLocks noChangeAspect="1"/>
          </p:cNvPicPr>
          <p:nvPr>
            <p:custDataLst>
              <p:tags r:id="rId34"/>
            </p:custDataLst>
          </p:nvPr>
        </p:nvPicPr>
        <p:blipFill>
          <a:blip r:embed="rId35"/>
          <a:stretch>
            <a:fillRect/>
          </a:stretch>
        </p:blipFill>
        <p:spPr>
          <a:xfrm>
            <a:off x="9695815" y="2112010"/>
            <a:ext cx="1276350" cy="915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6"/>
            </p:custDataLst>
          </p:nvPr>
        </p:nvPicPr>
        <p:blipFill>
          <a:blip r:embed="rId37"/>
          <a:stretch>
            <a:fillRect/>
          </a:stretch>
        </p:blipFill>
        <p:spPr>
          <a:xfrm>
            <a:off x="4477385" y="4276725"/>
            <a:ext cx="393700" cy="11049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/>
          <a:stretch>
            <a:fillRect/>
          </a:stretch>
        </p:blipFill>
        <p:spPr>
          <a:xfrm>
            <a:off x="7193280" y="2045335"/>
            <a:ext cx="611505" cy="104965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/>
          <a:stretch>
            <a:fillRect/>
          </a:stretch>
        </p:blipFill>
        <p:spPr>
          <a:xfrm>
            <a:off x="3653790" y="2294890"/>
            <a:ext cx="2040890" cy="68643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8" name="矩形 5267"/>
          <p:cNvSpPr/>
          <p:nvPr/>
        </p:nvSpPr>
        <p:spPr>
          <a:xfrm>
            <a:off x="0" y="0"/>
            <a:ext cx="12192000" cy="6874146"/>
          </a:xfrm>
          <a:prstGeom prst="rect">
            <a:avLst/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73" name="矩形: 单圆角 5272"/>
          <p:cNvSpPr/>
          <p:nvPr/>
        </p:nvSpPr>
        <p:spPr>
          <a:xfrm>
            <a:off x="0" y="1182615"/>
            <a:ext cx="12195947" cy="5691531"/>
          </a:xfrm>
          <a:prstGeom prst="round1Rect">
            <a:avLst>
              <a:gd name="adj" fmla="val 1000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69" name="矩形: 圆角 5268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矩形: 圆角 1037"/>
          <p:cNvSpPr/>
          <p:nvPr>
            <p:custDataLst>
              <p:tags r:id="rId1"/>
            </p:custDataLst>
          </p:nvPr>
        </p:nvSpPr>
        <p:spPr>
          <a:xfrm>
            <a:off x="591091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9" name="矩形: 圆角 1038"/>
          <p:cNvSpPr/>
          <p:nvPr>
            <p:custDataLst>
              <p:tags r:id="rId2"/>
            </p:custDataLst>
          </p:nvPr>
        </p:nvSpPr>
        <p:spPr>
          <a:xfrm>
            <a:off x="591091" y="5442427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0" name="文本框 1039"/>
          <p:cNvSpPr txBox="1"/>
          <p:nvPr>
            <p:custDataLst>
              <p:tags r:id="rId3"/>
            </p:custDataLst>
          </p:nvPr>
        </p:nvSpPr>
        <p:spPr>
          <a:xfrm>
            <a:off x="608846" y="5436420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偏摆检查仪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030" name="矩形: 圆角 1029"/>
          <p:cNvSpPr/>
          <p:nvPr>
            <p:custDataLst>
              <p:tags r:id="rId4"/>
            </p:custDataLst>
          </p:nvPr>
        </p:nvSpPr>
        <p:spPr>
          <a:xfrm>
            <a:off x="6236809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5" name="矩形: 圆角 1034"/>
          <p:cNvSpPr/>
          <p:nvPr>
            <p:custDataLst>
              <p:tags r:id="rId5"/>
            </p:custDataLst>
          </p:nvPr>
        </p:nvSpPr>
        <p:spPr>
          <a:xfrm>
            <a:off x="6240755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6" name="文本框 1035"/>
          <p:cNvSpPr txBox="1"/>
          <p:nvPr>
            <p:custDataLst>
              <p:tags r:id="rId6"/>
            </p:custDataLst>
          </p:nvPr>
        </p:nvSpPr>
        <p:spPr>
          <a:xfrm>
            <a:off x="6236808" y="544066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电感测量仪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56" name="矩形: 圆角 55"/>
          <p:cNvSpPr/>
          <p:nvPr>
            <p:custDataLst>
              <p:tags r:id="rId7"/>
            </p:custDataLst>
          </p:nvPr>
        </p:nvSpPr>
        <p:spPr>
          <a:xfrm>
            <a:off x="9061642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: 圆角 56"/>
          <p:cNvSpPr/>
          <p:nvPr>
            <p:custDataLst>
              <p:tags r:id="rId8"/>
            </p:custDataLst>
          </p:nvPr>
        </p:nvSpPr>
        <p:spPr>
          <a:xfrm>
            <a:off x="9065588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4" name="文本框 1023"/>
          <p:cNvSpPr txBox="1"/>
          <p:nvPr>
            <p:custDataLst>
              <p:tags r:id="rId9"/>
            </p:custDataLst>
          </p:nvPr>
        </p:nvSpPr>
        <p:spPr>
          <a:xfrm>
            <a:off x="9061641" y="544066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超声波测厚仪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5302" name="矩形: 圆角 5301"/>
          <p:cNvSpPr/>
          <p:nvPr>
            <p:custDataLst>
              <p:tags r:id="rId10"/>
            </p:custDataLst>
          </p:nvPr>
        </p:nvSpPr>
        <p:spPr>
          <a:xfrm>
            <a:off x="591091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3" name="矩形: 圆角 5302"/>
          <p:cNvSpPr/>
          <p:nvPr>
            <p:custDataLst>
              <p:tags r:id="rId11"/>
            </p:custDataLst>
          </p:nvPr>
        </p:nvSpPr>
        <p:spPr>
          <a:xfrm>
            <a:off x="591091" y="3147287"/>
            <a:ext cx="2516252" cy="286034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4" name="文本框 5303"/>
          <p:cNvSpPr txBox="1"/>
          <p:nvPr>
            <p:custDataLst>
              <p:tags r:id="rId12"/>
            </p:custDataLst>
          </p:nvPr>
        </p:nvSpPr>
        <p:spPr>
          <a:xfrm>
            <a:off x="591090" y="3142063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焊接</a:t>
            </a: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规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8" name="矩形: 圆角 7"/>
          <p:cNvSpPr/>
          <p:nvPr>
            <p:custDataLst>
              <p:tags r:id="rId13"/>
            </p:custDataLst>
          </p:nvPr>
        </p:nvSpPr>
        <p:spPr>
          <a:xfrm>
            <a:off x="3415924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: 圆角 13"/>
          <p:cNvSpPr/>
          <p:nvPr>
            <p:custDataLst>
              <p:tags r:id="rId14"/>
            </p:custDataLst>
          </p:nvPr>
        </p:nvSpPr>
        <p:spPr>
          <a:xfrm>
            <a:off x="3415924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415923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SzTx/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塞尺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16"/>
            </p:custDataLst>
          </p:nvPr>
        </p:nvSpPr>
        <p:spPr>
          <a:xfrm>
            <a:off x="6240757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: 圆角 24"/>
          <p:cNvSpPr/>
          <p:nvPr>
            <p:custDataLst>
              <p:tags r:id="rId17"/>
            </p:custDataLst>
          </p:nvPr>
        </p:nvSpPr>
        <p:spPr>
          <a:xfrm>
            <a:off x="6240757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6240756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楔形塞尺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41" name="矩形: 圆角 40"/>
          <p:cNvSpPr/>
          <p:nvPr>
            <p:custDataLst>
              <p:tags r:id="rId19"/>
            </p:custDataLst>
          </p:nvPr>
        </p:nvSpPr>
        <p:spPr>
          <a:xfrm>
            <a:off x="9065589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: 圆角 41"/>
          <p:cNvSpPr/>
          <p:nvPr>
            <p:custDataLst>
              <p:tags r:id="rId20"/>
            </p:custDataLst>
          </p:nvPr>
        </p:nvSpPr>
        <p:spPr>
          <a:xfrm>
            <a:off x="9065589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9065588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</a:t>
            </a: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塞尺</a:t>
            </a:r>
            <a:endParaRPr lang="zh-CN" altLang="en-US" sz="140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8076"/>
            <a:ext cx="872101" cy="214955"/>
          </a:xfrm>
          <a:prstGeom prst="rect">
            <a:avLst/>
          </a:prstGeom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-898000" y="-66925"/>
            <a:ext cx="3737381" cy="1665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/>
          <a:lstStyle/>
          <a:p>
            <a:pPr marL="450850" indent="-450850" algn="ctr">
              <a:lnSpc>
                <a:spcPct val="85000"/>
              </a:lnSpc>
              <a:buClr>
                <a:srgbClr val="3366FF"/>
              </a:buClr>
              <a:buFont typeface="Wingdings" panose="05000000000000000000" pitchFamily="2" charset="2"/>
              <a:buNone/>
            </a:pPr>
            <a:r>
              <a:rPr lang="en-US" altLang="zh-CN" sz="13000" dirty="0">
                <a:solidFill>
                  <a:srgbClr val="FFC000">
                    <a:alpha val="70000"/>
                  </a:srgbClr>
                </a:solidFill>
                <a:latin typeface="Arial Black" panose="020B0A04020102020204" pitchFamily="34" charset="0"/>
                <a:ea typeface="思源黑体 CN Bold" panose="020B0800000000000000" charset="-122"/>
                <a:cs typeface="Arial" panose="020B0604020202020204" pitchFamily="34" charset="0"/>
              </a:rPr>
              <a:t>01</a:t>
            </a:r>
            <a:endParaRPr lang="zh-CN" altLang="en-US" sz="13000" dirty="0">
              <a:solidFill>
                <a:srgbClr val="FFC000">
                  <a:alpha val="70000"/>
                </a:srgbClr>
              </a:solidFill>
              <a:latin typeface="Arial Black" panose="020B0A04020102020204" pitchFamily="34" charset="0"/>
              <a:ea typeface="思源黑体 CN Bold" panose="020B0800000000000000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hlinkClick r:id="" action="ppaction://noaction"/>
          </p:cNvPr>
          <p:cNvSpPr txBox="1"/>
          <p:nvPr/>
        </p:nvSpPr>
        <p:spPr>
          <a:xfrm>
            <a:off x="2193151" y="468486"/>
            <a:ext cx="7832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>
              <a:lnSpc>
                <a:spcPct val="85000"/>
              </a:lnSpc>
              <a:buClr>
                <a:srgbClr val="3366FF"/>
              </a:buClr>
            </a:pPr>
            <a:r>
              <a:rPr lang="zh-CN" altLang="en-US" sz="28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几何测量</a:t>
            </a:r>
            <a:r>
              <a:rPr lang="en-US" altLang="zh-CN" sz="2800" b="1" dirty="0">
                <a:solidFill>
                  <a:schemeClr val="bg1"/>
                </a:solidFill>
                <a:latin typeface="思源黑体 CN Heavy" panose="020B0A00000000000000" pitchFamily="34" charset="-122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 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(</a:t>
            </a:r>
            <a:r>
              <a:rPr lang="en-US" altLang="zh-CN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P2)</a:t>
            </a:r>
            <a:endParaRPr lang="en-US" altLang="zh-CN" sz="2800" b="1" dirty="0">
              <a:solidFill>
                <a:schemeClr val="bg1"/>
              </a:solidFill>
              <a:latin typeface="Arial" panose="020B0604020202020204" pitchFamily="34" charset="0"/>
              <a:ea typeface="思源黑体 CN Heavy" panose="020B0A00000000000000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矩形: 圆角 2"/>
          <p:cNvSpPr/>
          <p:nvPr>
            <p:custDataLst>
              <p:tags r:id="rId23"/>
            </p:custDataLst>
          </p:nvPr>
        </p:nvSpPr>
        <p:spPr>
          <a:xfrm>
            <a:off x="3411977" y="41825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: 圆角 4"/>
          <p:cNvSpPr/>
          <p:nvPr>
            <p:custDataLst>
              <p:tags r:id="rId24"/>
            </p:custDataLst>
          </p:nvPr>
        </p:nvSpPr>
        <p:spPr>
          <a:xfrm>
            <a:off x="3411977" y="5427582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>
            <p:custDataLst>
              <p:tags r:id="rId25"/>
            </p:custDataLst>
          </p:nvPr>
        </p:nvSpPr>
        <p:spPr>
          <a:xfrm>
            <a:off x="3429732" y="5421575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SzTx/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气规和气动量仪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828071" y="1993163"/>
            <a:ext cx="1720215" cy="93154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830" y="4322445"/>
            <a:ext cx="2035810" cy="104711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29"/>
            </p:custDataLst>
          </p:nvPr>
        </p:nvPicPr>
        <p:blipFill>
          <a:blip r:embed="rId30"/>
          <a:stretch>
            <a:fillRect/>
          </a:stretch>
        </p:blipFill>
        <p:spPr>
          <a:xfrm>
            <a:off x="6986270" y="4259580"/>
            <a:ext cx="1153160" cy="11620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620" y="4259580"/>
            <a:ext cx="946785" cy="110998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845675" y="1974850"/>
            <a:ext cx="1125855" cy="1064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101090" y="2061210"/>
            <a:ext cx="1685925" cy="100711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6345555" y="2430780"/>
            <a:ext cx="2263775" cy="40513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9980295" y="4306570"/>
            <a:ext cx="586105" cy="11207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8" name="矩形 5267"/>
          <p:cNvSpPr/>
          <p:nvPr/>
        </p:nvSpPr>
        <p:spPr>
          <a:xfrm>
            <a:off x="0" y="0"/>
            <a:ext cx="12192000" cy="6874146"/>
          </a:xfrm>
          <a:prstGeom prst="rect">
            <a:avLst/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73" name="矩形: 单圆角 5272"/>
          <p:cNvSpPr/>
          <p:nvPr/>
        </p:nvSpPr>
        <p:spPr>
          <a:xfrm>
            <a:off x="0" y="1182615"/>
            <a:ext cx="12195947" cy="5691531"/>
          </a:xfrm>
          <a:prstGeom prst="round1Rect">
            <a:avLst>
              <a:gd name="adj" fmla="val 1000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69" name="矩形: 圆角 5268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矩形: 圆角 1037"/>
          <p:cNvSpPr/>
          <p:nvPr>
            <p:custDataLst>
              <p:tags r:id="rId1"/>
            </p:custDataLst>
          </p:nvPr>
        </p:nvSpPr>
        <p:spPr>
          <a:xfrm>
            <a:off x="591091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9" name="矩形: 圆角 1038"/>
          <p:cNvSpPr/>
          <p:nvPr>
            <p:custDataLst>
              <p:tags r:id="rId2"/>
            </p:custDataLst>
          </p:nvPr>
        </p:nvSpPr>
        <p:spPr>
          <a:xfrm>
            <a:off x="591091" y="5442427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0" name="文本框 1039"/>
          <p:cNvSpPr txBox="1"/>
          <p:nvPr>
            <p:custDataLst>
              <p:tags r:id="rId3"/>
            </p:custDataLst>
          </p:nvPr>
        </p:nvSpPr>
        <p:spPr>
          <a:xfrm>
            <a:off x="608846" y="5436420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双轴光电自准直仪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1030" name="矩形: 圆角 1029"/>
          <p:cNvSpPr/>
          <p:nvPr>
            <p:custDataLst>
              <p:tags r:id="rId4"/>
            </p:custDataLst>
          </p:nvPr>
        </p:nvSpPr>
        <p:spPr>
          <a:xfrm>
            <a:off x="6236809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5" name="矩形: 圆角 1034"/>
          <p:cNvSpPr/>
          <p:nvPr>
            <p:custDataLst>
              <p:tags r:id="rId5"/>
            </p:custDataLst>
          </p:nvPr>
        </p:nvSpPr>
        <p:spPr>
          <a:xfrm>
            <a:off x="6240755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6" name="文本框 1035"/>
          <p:cNvSpPr txBox="1"/>
          <p:nvPr>
            <p:custDataLst>
              <p:tags r:id="rId6"/>
            </p:custDataLst>
          </p:nvPr>
        </p:nvSpPr>
        <p:spPr>
          <a:xfrm>
            <a:off x="6236808" y="544066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叶片跳动量监测平台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sym typeface="+mn-ea"/>
            </a:endParaRPr>
          </a:p>
        </p:txBody>
      </p:sp>
      <p:sp>
        <p:nvSpPr>
          <p:cNvPr id="56" name="矩形: 圆角 55"/>
          <p:cNvSpPr/>
          <p:nvPr>
            <p:custDataLst>
              <p:tags r:id="rId7"/>
            </p:custDataLst>
          </p:nvPr>
        </p:nvSpPr>
        <p:spPr>
          <a:xfrm>
            <a:off x="9061642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: 圆角 56"/>
          <p:cNvSpPr/>
          <p:nvPr>
            <p:custDataLst>
              <p:tags r:id="rId8"/>
            </p:custDataLst>
          </p:nvPr>
        </p:nvSpPr>
        <p:spPr>
          <a:xfrm>
            <a:off x="9065588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4" name="文本框 1023"/>
          <p:cNvSpPr txBox="1"/>
          <p:nvPr>
            <p:custDataLst>
              <p:tags r:id="rId9"/>
            </p:custDataLst>
          </p:nvPr>
        </p:nvSpPr>
        <p:spPr>
          <a:xfrm>
            <a:off x="9061641" y="544066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精密气浮转台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5302" name="矩形: 圆角 5301"/>
          <p:cNvSpPr/>
          <p:nvPr>
            <p:custDataLst>
              <p:tags r:id="rId10"/>
            </p:custDataLst>
          </p:nvPr>
        </p:nvSpPr>
        <p:spPr>
          <a:xfrm>
            <a:off x="591091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3" name="矩形: 圆角 5302"/>
          <p:cNvSpPr/>
          <p:nvPr>
            <p:custDataLst>
              <p:tags r:id="rId11"/>
            </p:custDataLst>
          </p:nvPr>
        </p:nvSpPr>
        <p:spPr>
          <a:xfrm>
            <a:off x="591091" y="3147287"/>
            <a:ext cx="2516252" cy="286034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4" name="文本框 5303"/>
          <p:cNvSpPr txBox="1"/>
          <p:nvPr>
            <p:custDataLst>
              <p:tags r:id="rId12"/>
            </p:custDataLst>
          </p:nvPr>
        </p:nvSpPr>
        <p:spPr>
          <a:xfrm>
            <a:off x="591090" y="3142063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平尺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  <a:sym typeface="+mn-ea"/>
            </a:endParaRPr>
          </a:p>
        </p:txBody>
      </p:sp>
      <p:sp>
        <p:nvSpPr>
          <p:cNvPr id="8" name="矩形: 圆角 7"/>
          <p:cNvSpPr/>
          <p:nvPr>
            <p:custDataLst>
              <p:tags r:id="rId13"/>
            </p:custDataLst>
          </p:nvPr>
        </p:nvSpPr>
        <p:spPr>
          <a:xfrm>
            <a:off x="3415924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: 圆角 13"/>
          <p:cNvSpPr/>
          <p:nvPr>
            <p:custDataLst>
              <p:tags r:id="rId14"/>
            </p:custDataLst>
          </p:nvPr>
        </p:nvSpPr>
        <p:spPr>
          <a:xfrm>
            <a:off x="3415924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415923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SzTx/>
              <a:buFont typeface="Arial" panose="020B0604020202020204" pitchFamily="34" charset="0"/>
              <a:buNone/>
            </a:pPr>
            <a:r>
              <a:rPr lang="zh-CN" altLang="en-US" sz="140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刀口尺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16"/>
            </p:custDataLst>
          </p:nvPr>
        </p:nvSpPr>
        <p:spPr>
          <a:xfrm>
            <a:off x="6240757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: 圆角 24"/>
          <p:cNvSpPr/>
          <p:nvPr>
            <p:custDataLst>
              <p:tags r:id="rId17"/>
            </p:custDataLst>
          </p:nvPr>
        </p:nvSpPr>
        <p:spPr>
          <a:xfrm>
            <a:off x="6240757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6240756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水平仪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41" name="矩形: 圆角 40"/>
          <p:cNvSpPr/>
          <p:nvPr>
            <p:custDataLst>
              <p:tags r:id="rId19"/>
            </p:custDataLst>
          </p:nvPr>
        </p:nvSpPr>
        <p:spPr>
          <a:xfrm>
            <a:off x="9065589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: 圆角 41"/>
          <p:cNvSpPr/>
          <p:nvPr>
            <p:custDataLst>
              <p:tags r:id="rId20"/>
            </p:custDataLst>
          </p:nvPr>
        </p:nvSpPr>
        <p:spPr>
          <a:xfrm>
            <a:off x="9065589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9065588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数显倾角仪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8076"/>
            <a:ext cx="872101" cy="214955"/>
          </a:xfrm>
          <a:prstGeom prst="rect">
            <a:avLst/>
          </a:prstGeom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-898000" y="-66925"/>
            <a:ext cx="3737381" cy="1665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/>
          <a:lstStyle/>
          <a:p>
            <a:pPr marL="450850" indent="-450850" algn="ctr">
              <a:lnSpc>
                <a:spcPct val="85000"/>
              </a:lnSpc>
              <a:buClr>
                <a:srgbClr val="3366FF"/>
              </a:buClr>
              <a:buFont typeface="Wingdings" panose="05000000000000000000" pitchFamily="2" charset="2"/>
              <a:buNone/>
            </a:pPr>
            <a:r>
              <a:rPr lang="en-US" altLang="zh-CN" sz="13000" dirty="0">
                <a:solidFill>
                  <a:srgbClr val="FFC000">
                    <a:alpha val="70000"/>
                  </a:srgbClr>
                </a:solidFill>
                <a:latin typeface="Arial Black" panose="020B0A04020102020204" pitchFamily="34" charset="0"/>
                <a:ea typeface="思源黑体 CN Bold" panose="020B0800000000000000" charset="-122"/>
                <a:cs typeface="Arial" panose="020B0604020202020204" pitchFamily="34" charset="0"/>
              </a:rPr>
              <a:t>02</a:t>
            </a:r>
            <a:endParaRPr lang="zh-CN" altLang="en-US" sz="13000" dirty="0">
              <a:solidFill>
                <a:srgbClr val="FFC000">
                  <a:alpha val="70000"/>
                </a:srgbClr>
              </a:solidFill>
              <a:latin typeface="Arial Black" panose="020B0A04020102020204" pitchFamily="34" charset="0"/>
              <a:ea typeface="思源黑体 CN Bold" panose="020B0800000000000000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hlinkClick r:id="" action="ppaction://noaction"/>
          </p:cNvPr>
          <p:cNvSpPr txBox="1"/>
          <p:nvPr/>
        </p:nvSpPr>
        <p:spPr>
          <a:xfrm>
            <a:off x="2193151" y="468486"/>
            <a:ext cx="7832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>
              <a:lnSpc>
                <a:spcPct val="85000"/>
              </a:lnSpc>
              <a:buClr>
                <a:srgbClr val="3366FF"/>
              </a:buClr>
            </a:pP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安装</a:t>
            </a: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  <a:sym typeface="+mn-ea"/>
              </a:rPr>
              <a:t>调试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思源黑体 CN Heavy" panose="020B0A00000000000000" pitchFamily="34" charset="-122"/>
              <a:cs typeface="Arial" panose="020B0604020202020204" pitchFamily="34" charset="0"/>
              <a:sym typeface="+mn-ea"/>
            </a:endParaRPr>
          </a:p>
        </p:txBody>
      </p:sp>
      <p:sp>
        <p:nvSpPr>
          <p:cNvPr id="3" name="矩形: 圆角 2"/>
          <p:cNvSpPr/>
          <p:nvPr>
            <p:custDataLst>
              <p:tags r:id="rId23"/>
            </p:custDataLst>
          </p:nvPr>
        </p:nvSpPr>
        <p:spPr>
          <a:xfrm>
            <a:off x="3411977" y="41825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: 圆角 4"/>
          <p:cNvSpPr/>
          <p:nvPr>
            <p:custDataLst>
              <p:tags r:id="rId24"/>
            </p:custDataLst>
          </p:nvPr>
        </p:nvSpPr>
        <p:spPr>
          <a:xfrm>
            <a:off x="3411977" y="5427582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>
            <p:custDataLst>
              <p:tags r:id="rId25"/>
            </p:custDataLst>
          </p:nvPr>
        </p:nvSpPr>
        <p:spPr>
          <a:xfrm>
            <a:off x="3429732" y="5421575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ClrTx/>
              <a:buSzTx/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激光干涉仪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/>
          <a:stretch>
            <a:fillRect/>
          </a:stretch>
        </p:blipFill>
        <p:spPr>
          <a:xfrm>
            <a:off x="3848100" y="2245360"/>
            <a:ext cx="1802130" cy="618490"/>
          </a:xfrm>
          <a:prstGeom prst="rect">
            <a:avLst/>
          </a:prstGeom>
        </p:spPr>
      </p:pic>
      <p:pic>
        <p:nvPicPr>
          <p:cNvPr id="28" name="ID_56B8BFE9205B4D7E88FA6B08BB90BE47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/>
          <a:stretch>
            <a:fillRect/>
          </a:stretch>
        </p:blipFill>
        <p:spPr>
          <a:xfrm>
            <a:off x="6917690" y="2077085"/>
            <a:ext cx="1163320" cy="10318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4" name="图片 73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9636760" y="1965960"/>
            <a:ext cx="1335405" cy="113411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3982085" y="4400550"/>
            <a:ext cx="1534160" cy="97345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8" name="ID_C990A0697C934F20A4EFBA77FB2025F7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/>
          <a:stretch>
            <a:fillRect/>
          </a:stretch>
        </p:blipFill>
        <p:spPr>
          <a:xfrm>
            <a:off x="6804660" y="4216400"/>
            <a:ext cx="1368425" cy="12166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8" name="图片 47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/>
          <a:stretch>
            <a:fillRect/>
          </a:stretch>
        </p:blipFill>
        <p:spPr>
          <a:xfrm>
            <a:off x="9750425" y="4431030"/>
            <a:ext cx="1328420" cy="10109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87705" y="2245360"/>
            <a:ext cx="2419350" cy="7188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1128395" y="4376420"/>
            <a:ext cx="1538605" cy="9975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8" name="矩形 5267"/>
          <p:cNvSpPr/>
          <p:nvPr/>
        </p:nvSpPr>
        <p:spPr>
          <a:xfrm>
            <a:off x="0" y="0"/>
            <a:ext cx="12192000" cy="6874146"/>
          </a:xfrm>
          <a:prstGeom prst="rect">
            <a:avLst/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73" name="矩形: 单圆角 5272"/>
          <p:cNvSpPr/>
          <p:nvPr/>
        </p:nvSpPr>
        <p:spPr>
          <a:xfrm>
            <a:off x="0" y="1182615"/>
            <a:ext cx="12195947" cy="5691531"/>
          </a:xfrm>
          <a:prstGeom prst="round1Rect">
            <a:avLst>
              <a:gd name="adj" fmla="val 1000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69" name="矩形: 圆角 5268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8076"/>
            <a:ext cx="872101" cy="214955"/>
          </a:xfrm>
          <a:prstGeom prst="rect">
            <a:avLst/>
          </a:prstGeom>
        </p:spPr>
      </p:pic>
      <p:grpSp>
        <p:nvGrpSpPr>
          <p:cNvPr id="29" name="组合 28"/>
          <p:cNvGrpSpPr/>
          <p:nvPr>
            <p:custDataLst>
              <p:tags r:id="rId2"/>
            </p:custDataLst>
          </p:nvPr>
        </p:nvGrpSpPr>
        <p:grpSpPr>
          <a:xfrm rot="0">
            <a:off x="2440305" y="2289810"/>
            <a:ext cx="2517140" cy="1760855"/>
            <a:chOff x="14277" y="6565"/>
            <a:chExt cx="3964" cy="2773"/>
          </a:xfrm>
        </p:grpSpPr>
        <p:sp>
          <p:nvSpPr>
            <p:cNvPr id="30" name="矩形: 圆角 40"/>
            <p:cNvSpPr/>
            <p:nvPr>
              <p:custDataLst>
                <p:tags r:id="rId3"/>
              </p:custDataLst>
            </p:nvPr>
          </p:nvSpPr>
          <p:spPr>
            <a:xfrm>
              <a:off x="14277" y="6565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矩形: 圆角 41"/>
            <p:cNvSpPr/>
            <p:nvPr>
              <p:custDataLst>
                <p:tags r:id="rId4"/>
              </p:custDataLst>
            </p:nvPr>
          </p:nvSpPr>
          <p:spPr>
            <a:xfrm>
              <a:off x="14277" y="8528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文本框 33"/>
            <p:cNvSpPr txBox="1"/>
            <p:nvPr>
              <p:custDataLst>
                <p:tags r:id="rId5"/>
              </p:custDataLst>
            </p:nvPr>
          </p:nvSpPr>
          <p:spPr>
            <a:xfrm>
              <a:off x="14278" y="8516"/>
              <a:ext cx="3963" cy="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连续变倍体视显微镜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思源黑体 CN Medium" panose="020B0600000000000000" charset="-122"/>
                <a:cs typeface="Arial" panose="020B0604020202020204" pitchFamily="34" charset="0"/>
                <a:sym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18" name="组合 17"/>
          <p:cNvGrpSpPr/>
          <p:nvPr>
            <p:custDataLst>
              <p:tags r:id="rId6"/>
            </p:custDataLst>
          </p:nvPr>
        </p:nvGrpSpPr>
        <p:grpSpPr>
          <a:xfrm rot="0">
            <a:off x="6360795" y="2302510"/>
            <a:ext cx="2517140" cy="1539875"/>
            <a:chOff x="931" y="2993"/>
            <a:chExt cx="3963" cy="2423"/>
          </a:xfrm>
        </p:grpSpPr>
        <p:sp>
          <p:nvSpPr>
            <p:cNvPr id="5302" name="矩形: 圆角 5301"/>
            <p:cNvSpPr/>
            <p:nvPr>
              <p:custDataLst>
                <p:tags r:id="rId7"/>
              </p:custDataLst>
            </p:nvPr>
          </p:nvSpPr>
          <p:spPr>
            <a:xfrm>
              <a:off x="931" y="2993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03" name="矩形: 圆角 5302"/>
            <p:cNvSpPr/>
            <p:nvPr>
              <p:custDataLst>
                <p:tags r:id="rId8"/>
              </p:custDataLst>
            </p:nvPr>
          </p:nvSpPr>
          <p:spPr>
            <a:xfrm>
              <a:off x="931" y="4943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04" name="文本框 5303"/>
            <p:cNvSpPr txBox="1"/>
            <p:nvPr>
              <p:custDataLst>
                <p:tags r:id="rId9"/>
              </p:custDataLst>
            </p:nvPr>
          </p:nvSpPr>
          <p:spPr>
            <a:xfrm>
              <a:off x="931" y="4933"/>
              <a:ext cx="3963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智能显微镜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45" name="组合 44"/>
          <p:cNvGrpSpPr/>
          <p:nvPr>
            <p:custDataLst>
              <p:tags r:id="rId10"/>
            </p:custDataLst>
          </p:nvPr>
        </p:nvGrpSpPr>
        <p:grpSpPr>
          <a:xfrm rot="0">
            <a:off x="6361430" y="4340860"/>
            <a:ext cx="2516505" cy="1525905"/>
            <a:chOff x="8836" y="6721"/>
            <a:chExt cx="3963" cy="2403"/>
          </a:xfrm>
        </p:grpSpPr>
        <p:sp>
          <p:nvSpPr>
            <p:cNvPr id="41" name="矩形: 圆角 40"/>
            <p:cNvSpPr/>
            <p:nvPr>
              <p:custDataLst>
                <p:tags r:id="rId11"/>
              </p:custDataLst>
            </p:nvPr>
          </p:nvSpPr>
          <p:spPr>
            <a:xfrm>
              <a:off x="8836" y="6721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2" name="矩形: 圆角 41"/>
            <p:cNvSpPr/>
            <p:nvPr>
              <p:custDataLst>
                <p:tags r:id="rId12"/>
              </p:custDataLst>
            </p:nvPr>
          </p:nvSpPr>
          <p:spPr>
            <a:xfrm>
              <a:off x="8836" y="8671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3" name="文本框 42"/>
            <p:cNvSpPr txBox="1"/>
            <p:nvPr>
              <p:custDataLst>
                <p:tags r:id="rId13"/>
              </p:custDataLst>
            </p:nvPr>
          </p:nvSpPr>
          <p:spPr>
            <a:xfrm>
              <a:off x="8836" y="8662"/>
              <a:ext cx="3963" cy="458"/>
            </a:xfrm>
            <a:prstGeom prst="rect">
              <a:avLst/>
            </a:prstGeom>
            <a:noFill/>
          </p:spPr>
          <p:txBody>
            <a:bodyPr wrap="square">
              <a:no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视频内窥镜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-898000" y="-66925"/>
            <a:ext cx="10924015" cy="1665149"/>
            <a:chOff x="-898000" y="-66925"/>
            <a:chExt cx="10924015" cy="1665149"/>
          </a:xfrm>
        </p:grpSpPr>
        <p:sp>
          <p:nvSpPr>
            <p:cNvPr id="21" name="Rectangle 5"/>
            <p:cNvSpPr>
              <a:spLocks noChangeArrowheads="1"/>
            </p:cNvSpPr>
            <p:nvPr/>
          </p:nvSpPr>
          <p:spPr bwMode="auto">
            <a:xfrm>
              <a:off x="-898000" y="-66925"/>
              <a:ext cx="3737381" cy="16651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/>
            <a:lstStyle/>
            <a:p>
              <a:pPr marL="450850" indent="-450850" algn="ctr">
                <a:lnSpc>
                  <a:spcPct val="85000"/>
                </a:lnSpc>
                <a:buClr>
                  <a:srgbClr val="3366FF"/>
                </a:buClr>
                <a:buFont typeface="Wingdings" panose="05000000000000000000" pitchFamily="2" charset="2"/>
                <a:buNone/>
              </a:pPr>
              <a:r>
                <a:rPr lang="en-US" altLang="zh-CN" sz="13000" dirty="0">
                  <a:solidFill>
                    <a:srgbClr val="FFC000">
                      <a:alpha val="70000"/>
                    </a:srgbClr>
                  </a:solidFill>
                  <a:latin typeface="Arial Black" panose="020B0A04020102020204" pitchFamily="34" charset="0"/>
                  <a:ea typeface="思源黑体 CN Bold" panose="020B0800000000000000" charset="-122"/>
                  <a:cs typeface="Arial" panose="020B0604020202020204" pitchFamily="34" charset="0"/>
                </a:rPr>
                <a:t>03</a:t>
              </a:r>
              <a:endParaRPr lang="zh-CN" altLang="en-US" sz="13000" dirty="0">
                <a:solidFill>
                  <a:srgbClr val="FFC000">
                    <a:alpha val="70000"/>
                  </a:srgbClr>
                </a:solidFill>
                <a:latin typeface="Arial Black" panose="020B0A04020102020204" pitchFamily="34" charset="0"/>
                <a:ea typeface="思源黑体 CN Bold" panose="020B0800000000000000" charset="-122"/>
                <a:cs typeface="Arial" panose="020B0604020202020204" pitchFamily="34" charset="0"/>
              </a:endParaRPr>
            </a:p>
          </p:txBody>
        </p:sp>
        <p:sp>
          <p:nvSpPr>
            <p:cNvPr id="22" name="文本框 21">
              <a:hlinkClick r:id="" action="ppaction://noaction"/>
            </p:cNvPr>
            <p:cNvSpPr txBox="1"/>
            <p:nvPr/>
          </p:nvSpPr>
          <p:spPr>
            <a:xfrm>
              <a:off x="2193151" y="468486"/>
              <a:ext cx="7832864" cy="8235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450850" indent="-450850">
                <a:lnSpc>
                  <a:spcPct val="85000"/>
                </a:lnSpc>
                <a:buClr>
                  <a:srgbClr val="3366FF"/>
                </a:buClr>
              </a:pPr>
              <a:r>
                <a:rPr lang="zh-CN" altLang="en-US" sz="2800" b="1" dirty="0">
                  <a:solidFill>
                    <a:schemeClr val="bg1"/>
                  </a:solidFill>
                  <a:latin typeface="Arial" panose="020B0604020202020204" pitchFamily="34" charset="0"/>
                  <a:ea typeface="思源黑体 CN Heavy" panose="020B0A00000000000000" pitchFamily="34" charset="-122"/>
                  <a:cs typeface="Arial" panose="020B0604020202020204" pitchFamily="34" charset="0"/>
                  <a:sym typeface="+mn-ea"/>
                </a:rPr>
                <a:t>缺陷观测</a:t>
              </a: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</a:endParaRPr>
            </a:p>
            <a:p>
              <a:pPr marL="450850" indent="-450850">
                <a:lnSpc>
                  <a:spcPct val="85000"/>
                </a:lnSpc>
                <a:buClr>
                  <a:srgbClr val="3366FF"/>
                </a:buClr>
              </a:pPr>
              <a:endPara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6" name="组合 45"/>
          <p:cNvGrpSpPr/>
          <p:nvPr>
            <p:custDataLst>
              <p:tags r:id="rId14"/>
            </p:custDataLst>
          </p:nvPr>
        </p:nvGrpSpPr>
        <p:grpSpPr>
          <a:xfrm rot="0">
            <a:off x="2434590" y="4340860"/>
            <a:ext cx="2516505" cy="1548765"/>
            <a:chOff x="4387" y="6721"/>
            <a:chExt cx="3963" cy="2439"/>
          </a:xfrm>
        </p:grpSpPr>
        <p:sp>
          <p:nvSpPr>
            <p:cNvPr id="19" name="矩形: 圆角 18"/>
            <p:cNvSpPr/>
            <p:nvPr>
              <p:custDataLst>
                <p:tags r:id="rId15"/>
              </p:custDataLst>
            </p:nvPr>
          </p:nvSpPr>
          <p:spPr>
            <a:xfrm>
              <a:off x="4387" y="6721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: 圆角 24"/>
            <p:cNvSpPr/>
            <p:nvPr>
              <p:custDataLst>
                <p:tags r:id="rId16"/>
              </p:custDataLst>
            </p:nvPr>
          </p:nvSpPr>
          <p:spPr>
            <a:xfrm>
              <a:off x="4387" y="8684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文本框 36"/>
            <p:cNvSpPr txBox="1"/>
            <p:nvPr>
              <p:custDataLst>
                <p:tags r:id="rId17"/>
              </p:custDataLst>
            </p:nvPr>
          </p:nvSpPr>
          <p:spPr>
            <a:xfrm>
              <a:off x="4387" y="8677"/>
              <a:ext cx="3963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伸缩检查镜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</p:grpSp>
      <p:pic>
        <p:nvPicPr>
          <p:cNvPr id="24" name="图片 23" descr="ISM-ZS50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tretch>
            <a:fillRect/>
          </a:stretch>
        </p:blipFill>
        <p:spPr>
          <a:xfrm>
            <a:off x="3198495" y="2367915"/>
            <a:ext cx="841375" cy="1160780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/>
          <a:stretch>
            <a:fillRect/>
          </a:stretch>
        </p:blipFill>
        <p:spPr>
          <a:xfrm>
            <a:off x="6824980" y="2472055"/>
            <a:ext cx="1574165" cy="965835"/>
          </a:xfrm>
          <a:prstGeom prst="rect">
            <a:avLst/>
          </a:prstGeom>
        </p:spPr>
      </p:pic>
      <p:pic>
        <p:nvPicPr>
          <p:cNvPr id="14" name="图片 13" descr="ISV-L-系列-中文-20220719-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/>
          <a:stretch>
            <a:fillRect/>
          </a:stretch>
        </p:blipFill>
        <p:spPr>
          <a:xfrm>
            <a:off x="6731000" y="4422140"/>
            <a:ext cx="1915160" cy="1165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114675" y="4422140"/>
            <a:ext cx="1499870" cy="1104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8" name="矩形 5267"/>
          <p:cNvSpPr/>
          <p:nvPr/>
        </p:nvSpPr>
        <p:spPr>
          <a:xfrm>
            <a:off x="0" y="0"/>
            <a:ext cx="12192000" cy="6874146"/>
          </a:xfrm>
          <a:prstGeom prst="rect">
            <a:avLst/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73" name="矩形: 单圆角 5272"/>
          <p:cNvSpPr/>
          <p:nvPr/>
        </p:nvSpPr>
        <p:spPr>
          <a:xfrm>
            <a:off x="0" y="1182615"/>
            <a:ext cx="12195947" cy="5691531"/>
          </a:xfrm>
          <a:prstGeom prst="round1Rect">
            <a:avLst>
              <a:gd name="adj" fmla="val 1000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69" name="矩形: 圆角 5268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矩形: 圆角 1037"/>
          <p:cNvSpPr/>
          <p:nvPr>
            <p:custDataLst>
              <p:tags r:id="rId1"/>
            </p:custDataLst>
          </p:nvPr>
        </p:nvSpPr>
        <p:spPr>
          <a:xfrm>
            <a:off x="591091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9" name="矩形: 圆角 1038"/>
          <p:cNvSpPr/>
          <p:nvPr>
            <p:custDataLst>
              <p:tags r:id="rId2"/>
            </p:custDataLst>
          </p:nvPr>
        </p:nvSpPr>
        <p:spPr>
          <a:xfrm>
            <a:off x="591091" y="5442427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0" name="文本框 1039"/>
          <p:cNvSpPr txBox="1"/>
          <p:nvPr>
            <p:custDataLst>
              <p:tags r:id="rId3"/>
            </p:custDataLst>
          </p:nvPr>
        </p:nvSpPr>
        <p:spPr>
          <a:xfrm>
            <a:off x="608846" y="5436420"/>
            <a:ext cx="25162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数显扭力起子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1030" name="矩形: 圆角 1029"/>
          <p:cNvSpPr/>
          <p:nvPr>
            <p:custDataLst>
              <p:tags r:id="rId4"/>
            </p:custDataLst>
          </p:nvPr>
        </p:nvSpPr>
        <p:spPr>
          <a:xfrm>
            <a:off x="6236809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5" name="矩形: 圆角 1034"/>
          <p:cNvSpPr/>
          <p:nvPr>
            <p:custDataLst>
              <p:tags r:id="rId5"/>
            </p:custDataLst>
          </p:nvPr>
        </p:nvSpPr>
        <p:spPr>
          <a:xfrm>
            <a:off x="6240755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6" name="文本框 1035"/>
          <p:cNvSpPr txBox="1"/>
          <p:nvPr>
            <p:custDataLst>
              <p:tags r:id="rId6"/>
            </p:custDataLst>
          </p:nvPr>
        </p:nvSpPr>
        <p:spPr>
          <a:xfrm>
            <a:off x="6236808" y="545717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扭矩倍增器</a:t>
            </a:r>
            <a:endParaRPr lang="en-US" altLang="zh-CN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56" name="矩形: 圆角 55"/>
          <p:cNvSpPr/>
          <p:nvPr>
            <p:custDataLst>
              <p:tags r:id="rId7"/>
            </p:custDataLst>
          </p:nvPr>
        </p:nvSpPr>
        <p:spPr>
          <a:xfrm>
            <a:off x="9061642" y="42144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: 圆角 56"/>
          <p:cNvSpPr/>
          <p:nvPr>
            <p:custDataLst>
              <p:tags r:id="rId8"/>
            </p:custDataLst>
          </p:nvPr>
        </p:nvSpPr>
        <p:spPr>
          <a:xfrm>
            <a:off x="9065588" y="5446940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4" name="文本框 1023"/>
          <p:cNvSpPr txBox="1"/>
          <p:nvPr>
            <p:custDataLst>
              <p:tags r:id="rId9"/>
            </p:custDataLst>
          </p:nvPr>
        </p:nvSpPr>
        <p:spPr>
          <a:xfrm>
            <a:off x="9061641" y="545717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电磁超声螺栓轴力测试仪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5302" name="矩形: 圆角 5301"/>
          <p:cNvSpPr/>
          <p:nvPr>
            <p:custDataLst>
              <p:tags r:id="rId10"/>
            </p:custDataLst>
          </p:nvPr>
        </p:nvSpPr>
        <p:spPr>
          <a:xfrm>
            <a:off x="591091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3" name="矩形: 圆角 5302"/>
          <p:cNvSpPr/>
          <p:nvPr>
            <p:custDataLst>
              <p:tags r:id="rId11"/>
            </p:custDataLst>
          </p:nvPr>
        </p:nvSpPr>
        <p:spPr>
          <a:xfrm>
            <a:off x="591091" y="3147287"/>
            <a:ext cx="2516252" cy="286034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4" name="文本框 5303"/>
          <p:cNvSpPr txBox="1"/>
          <p:nvPr>
            <p:custDataLst>
              <p:tags r:id="rId12"/>
            </p:custDataLst>
          </p:nvPr>
        </p:nvSpPr>
        <p:spPr>
          <a:xfrm>
            <a:off x="591090" y="3142063"/>
            <a:ext cx="251625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机械扭矩扳手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8" name="矩形: 圆角 7"/>
          <p:cNvSpPr/>
          <p:nvPr>
            <p:custDataLst>
              <p:tags r:id="rId13"/>
            </p:custDataLst>
          </p:nvPr>
        </p:nvSpPr>
        <p:spPr>
          <a:xfrm>
            <a:off x="3415924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: 圆角 13"/>
          <p:cNvSpPr/>
          <p:nvPr>
            <p:custDataLst>
              <p:tags r:id="rId14"/>
            </p:custDataLst>
          </p:nvPr>
        </p:nvSpPr>
        <p:spPr>
          <a:xfrm>
            <a:off x="3415924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415923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数显扭矩扳手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16"/>
            </p:custDataLst>
          </p:nvPr>
        </p:nvSpPr>
        <p:spPr>
          <a:xfrm>
            <a:off x="6240757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: 圆角 24"/>
          <p:cNvSpPr/>
          <p:nvPr>
            <p:custDataLst>
              <p:tags r:id="rId17"/>
            </p:custDataLst>
          </p:nvPr>
        </p:nvSpPr>
        <p:spPr>
          <a:xfrm>
            <a:off x="6240757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6240756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数显扭矩仪</a:t>
            </a:r>
            <a:endParaRPr lang="en-US" altLang="zh-CN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41" name="矩形: 圆角 40"/>
          <p:cNvSpPr/>
          <p:nvPr>
            <p:custDataLst>
              <p:tags r:id="rId19"/>
            </p:custDataLst>
          </p:nvPr>
        </p:nvSpPr>
        <p:spPr>
          <a:xfrm>
            <a:off x="9065589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: 圆角 41"/>
          <p:cNvSpPr/>
          <p:nvPr>
            <p:custDataLst>
              <p:tags r:id="rId20"/>
            </p:custDataLst>
          </p:nvPr>
        </p:nvSpPr>
        <p:spPr>
          <a:xfrm>
            <a:off x="9065589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9065588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扭矩扳手测试台架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8076"/>
            <a:ext cx="872101" cy="21495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729565" y="1999788"/>
            <a:ext cx="1652905" cy="104457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05288" y="1992602"/>
            <a:ext cx="1887855" cy="100457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6764747" y="4273349"/>
            <a:ext cx="1691005" cy="1119505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427201" y="4250414"/>
            <a:ext cx="1795145" cy="1170940"/>
          </a:xfrm>
          <a:prstGeom prst="rect">
            <a:avLst/>
          </a:prstGeom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-898000" y="-66925"/>
            <a:ext cx="3737381" cy="1665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/>
          <a:lstStyle/>
          <a:p>
            <a:pPr marL="450850" indent="-450850" algn="ctr">
              <a:lnSpc>
                <a:spcPct val="85000"/>
              </a:lnSpc>
              <a:buClr>
                <a:srgbClr val="3366FF"/>
              </a:buClr>
              <a:buFont typeface="Wingdings" panose="05000000000000000000" pitchFamily="2" charset="2"/>
              <a:buNone/>
            </a:pPr>
            <a:r>
              <a:rPr lang="en-US" altLang="zh-CN" sz="13000" dirty="0">
                <a:solidFill>
                  <a:srgbClr val="FFC000">
                    <a:alpha val="70000"/>
                  </a:srgbClr>
                </a:solidFill>
                <a:latin typeface="Arial Black" panose="020B0A04020102020204" pitchFamily="34" charset="0"/>
                <a:ea typeface="思源黑体 CN Bold" panose="020B0800000000000000" charset="-122"/>
                <a:cs typeface="Arial" panose="020B0604020202020204" pitchFamily="34" charset="0"/>
              </a:rPr>
              <a:t>04</a:t>
            </a:r>
            <a:endParaRPr lang="zh-CN" altLang="en-US" sz="13000" dirty="0">
              <a:solidFill>
                <a:srgbClr val="FFC000">
                  <a:alpha val="70000"/>
                </a:srgbClr>
              </a:solidFill>
              <a:latin typeface="Arial Black" panose="020B0A04020102020204" pitchFamily="34" charset="0"/>
              <a:ea typeface="思源黑体 CN Bold" panose="020B0800000000000000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hlinkClick r:id="" action="ppaction://noaction"/>
          </p:cNvPr>
          <p:cNvSpPr txBox="1"/>
          <p:nvPr/>
        </p:nvSpPr>
        <p:spPr>
          <a:xfrm>
            <a:off x="2193151" y="468486"/>
            <a:ext cx="7832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>
              <a:lnSpc>
                <a:spcPct val="85000"/>
              </a:lnSpc>
              <a:buClr>
                <a:srgbClr val="3366FF"/>
              </a:buClr>
            </a:pP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</a:rPr>
              <a:t>扭矩与紧固检测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sp>
        <p:nvSpPr>
          <p:cNvPr id="3" name="矩形: 圆角 2"/>
          <p:cNvSpPr/>
          <p:nvPr>
            <p:custDataLst>
              <p:tags r:id="rId27"/>
            </p:custDataLst>
          </p:nvPr>
        </p:nvSpPr>
        <p:spPr>
          <a:xfrm>
            <a:off x="3411977" y="4182572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: 圆角 4"/>
          <p:cNvSpPr/>
          <p:nvPr>
            <p:custDataLst>
              <p:tags r:id="rId28"/>
            </p:custDataLst>
          </p:nvPr>
        </p:nvSpPr>
        <p:spPr>
          <a:xfrm>
            <a:off x="3411977" y="5427582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/>
          <p:cNvSpPr txBox="1"/>
          <p:nvPr>
            <p:custDataLst>
              <p:tags r:id="rId29"/>
            </p:custDataLst>
          </p:nvPr>
        </p:nvSpPr>
        <p:spPr>
          <a:xfrm>
            <a:off x="3429732" y="5421575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智能电动螺丝批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0"/>
          <a:srcRect t="6878" b="7503"/>
          <a:stretch>
            <a:fillRect/>
          </a:stretch>
        </p:blipFill>
        <p:spPr>
          <a:xfrm>
            <a:off x="975360" y="4311650"/>
            <a:ext cx="1746885" cy="10814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6554470" y="2153920"/>
            <a:ext cx="2023110" cy="831850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9474200" y="1999615"/>
            <a:ext cx="1748155" cy="109791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729355" y="4309745"/>
            <a:ext cx="1841500" cy="10585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8" name="矩形 5267"/>
          <p:cNvSpPr/>
          <p:nvPr/>
        </p:nvSpPr>
        <p:spPr>
          <a:xfrm>
            <a:off x="0" y="0"/>
            <a:ext cx="12192000" cy="6874146"/>
          </a:xfrm>
          <a:prstGeom prst="rect">
            <a:avLst/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73" name="矩形: 单圆角 5272"/>
          <p:cNvSpPr/>
          <p:nvPr/>
        </p:nvSpPr>
        <p:spPr>
          <a:xfrm>
            <a:off x="0" y="1182615"/>
            <a:ext cx="12195947" cy="5691531"/>
          </a:xfrm>
          <a:prstGeom prst="round1Rect">
            <a:avLst>
              <a:gd name="adj" fmla="val 1000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69" name="矩形: 圆角 5268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8" name="矩形: 圆角 1037"/>
          <p:cNvSpPr/>
          <p:nvPr>
            <p:custDataLst>
              <p:tags r:id="rId1"/>
            </p:custDataLst>
          </p:nvPr>
        </p:nvSpPr>
        <p:spPr>
          <a:xfrm>
            <a:off x="591091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9" name="矩形: 圆角 1038"/>
          <p:cNvSpPr/>
          <p:nvPr>
            <p:custDataLst>
              <p:tags r:id="rId2"/>
            </p:custDataLst>
          </p:nvPr>
        </p:nvSpPr>
        <p:spPr>
          <a:xfrm>
            <a:off x="591091" y="5442427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40" name="文本框 1039"/>
          <p:cNvSpPr txBox="1"/>
          <p:nvPr>
            <p:custDataLst>
              <p:tags r:id="rId3"/>
            </p:custDataLst>
          </p:nvPr>
        </p:nvSpPr>
        <p:spPr>
          <a:xfrm>
            <a:off x="591090" y="5436420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电子万能试验机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1030" name="矩形: 圆角 1029"/>
          <p:cNvSpPr/>
          <p:nvPr>
            <p:custDataLst>
              <p:tags r:id="rId4"/>
            </p:custDataLst>
          </p:nvPr>
        </p:nvSpPr>
        <p:spPr>
          <a:xfrm>
            <a:off x="3415924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5" name="矩形: 圆角 1034"/>
          <p:cNvSpPr/>
          <p:nvPr>
            <p:custDataLst>
              <p:tags r:id="rId5"/>
            </p:custDataLst>
          </p:nvPr>
        </p:nvSpPr>
        <p:spPr>
          <a:xfrm>
            <a:off x="3415924" y="5446881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36" name="文本框 1035"/>
          <p:cNvSpPr txBox="1"/>
          <p:nvPr>
            <p:custDataLst>
              <p:tags r:id="rId6"/>
            </p:custDataLst>
          </p:nvPr>
        </p:nvSpPr>
        <p:spPr>
          <a:xfrm>
            <a:off x="3415923" y="5440116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液压万能试验机</a:t>
            </a:r>
            <a:endParaRPr lang="zh-CN" altLang="en-US" sz="1400" dirty="0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  <a:cs typeface="思源黑体 CN Medium" panose="020B0600000000000000" charset="-122"/>
            </a:endParaRPr>
          </a:p>
        </p:txBody>
      </p:sp>
      <p:sp>
        <p:nvSpPr>
          <p:cNvPr id="56" name="矩形: 圆角 55"/>
          <p:cNvSpPr/>
          <p:nvPr>
            <p:custDataLst>
              <p:tags r:id="rId7"/>
            </p:custDataLst>
          </p:nvPr>
        </p:nvSpPr>
        <p:spPr>
          <a:xfrm>
            <a:off x="6240757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7" name="矩形: 圆角 56"/>
          <p:cNvSpPr/>
          <p:nvPr>
            <p:custDataLst>
              <p:tags r:id="rId8"/>
            </p:custDataLst>
          </p:nvPr>
        </p:nvSpPr>
        <p:spPr>
          <a:xfrm>
            <a:off x="6240757" y="5446881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24" name="文本框 1023"/>
          <p:cNvSpPr txBox="1"/>
          <p:nvPr>
            <p:custDataLst>
              <p:tags r:id="rId9"/>
            </p:custDataLst>
          </p:nvPr>
        </p:nvSpPr>
        <p:spPr>
          <a:xfrm>
            <a:off x="6240756" y="5447101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sym typeface="+mn-ea"/>
              </a:rPr>
              <a:t>卧式软支承动平衡机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5302" name="矩形: 圆角 5301"/>
          <p:cNvSpPr/>
          <p:nvPr>
            <p:custDataLst>
              <p:tags r:id="rId10"/>
            </p:custDataLst>
          </p:nvPr>
        </p:nvSpPr>
        <p:spPr>
          <a:xfrm>
            <a:off x="591091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3" name="矩形: 圆角 5302"/>
          <p:cNvSpPr/>
          <p:nvPr>
            <p:custDataLst>
              <p:tags r:id="rId11"/>
            </p:custDataLst>
          </p:nvPr>
        </p:nvSpPr>
        <p:spPr>
          <a:xfrm>
            <a:off x="591091" y="3147287"/>
            <a:ext cx="2516252" cy="286034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304" name="文本框 5303"/>
          <p:cNvSpPr txBox="1"/>
          <p:nvPr>
            <p:custDataLst>
              <p:tags r:id="rId12"/>
            </p:custDataLst>
          </p:nvPr>
        </p:nvSpPr>
        <p:spPr>
          <a:xfrm>
            <a:off x="591090" y="3142063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数显推拉力计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8" name="矩形: 圆角 7"/>
          <p:cNvSpPr/>
          <p:nvPr>
            <p:custDataLst>
              <p:tags r:id="rId13"/>
            </p:custDataLst>
          </p:nvPr>
        </p:nvSpPr>
        <p:spPr>
          <a:xfrm>
            <a:off x="3415924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" name="矩形: 圆角 13"/>
          <p:cNvSpPr/>
          <p:nvPr>
            <p:custDataLst>
              <p:tags r:id="rId14"/>
            </p:custDataLst>
          </p:nvPr>
        </p:nvSpPr>
        <p:spPr>
          <a:xfrm>
            <a:off x="3415924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/>
          <p:cNvSpPr txBox="1"/>
          <p:nvPr>
            <p:custDataLst>
              <p:tags r:id="rId15"/>
            </p:custDataLst>
          </p:nvPr>
        </p:nvSpPr>
        <p:spPr>
          <a:xfrm>
            <a:off x="3415923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线绳张力计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9" name="矩形: 圆角 18"/>
          <p:cNvSpPr/>
          <p:nvPr>
            <p:custDataLst>
              <p:tags r:id="rId16"/>
            </p:custDataLst>
          </p:nvPr>
        </p:nvSpPr>
        <p:spPr>
          <a:xfrm>
            <a:off x="6240757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5" name="矩形: 圆角 24"/>
          <p:cNvSpPr/>
          <p:nvPr>
            <p:custDataLst>
              <p:tags r:id="rId17"/>
            </p:custDataLst>
          </p:nvPr>
        </p:nvSpPr>
        <p:spPr>
          <a:xfrm>
            <a:off x="6240757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7" name="文本框 36"/>
          <p:cNvSpPr txBox="1"/>
          <p:nvPr>
            <p:custDataLst>
              <p:tags r:id="rId18"/>
            </p:custDataLst>
          </p:nvPr>
        </p:nvSpPr>
        <p:spPr>
          <a:xfrm>
            <a:off x="6240756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rPr>
              <a:t>红外线皮带张力计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41" name="矩形: 圆角 40"/>
          <p:cNvSpPr/>
          <p:nvPr>
            <p:custDataLst>
              <p:tags r:id="rId19"/>
            </p:custDataLst>
          </p:nvPr>
        </p:nvSpPr>
        <p:spPr>
          <a:xfrm>
            <a:off x="9065589" y="1900311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2" name="矩形: 圆角 41"/>
          <p:cNvSpPr/>
          <p:nvPr>
            <p:custDataLst>
              <p:tags r:id="rId20"/>
            </p:custDataLst>
          </p:nvPr>
        </p:nvSpPr>
        <p:spPr>
          <a:xfrm>
            <a:off x="9065589" y="3147285"/>
            <a:ext cx="2516252" cy="286035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3" name="文本框 42"/>
          <p:cNvSpPr txBox="1"/>
          <p:nvPr>
            <p:custDataLst>
              <p:tags r:id="rId21"/>
            </p:custDataLst>
          </p:nvPr>
        </p:nvSpPr>
        <p:spPr>
          <a:xfrm>
            <a:off x="9065588" y="3141599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钢索张力计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8076"/>
            <a:ext cx="872101" cy="214955"/>
          </a:xfrm>
          <a:prstGeom prst="rect">
            <a:avLst/>
          </a:prstGeom>
        </p:spPr>
      </p:pic>
      <p:sp>
        <p:nvSpPr>
          <p:cNvPr id="33" name="Rectangle 5"/>
          <p:cNvSpPr>
            <a:spLocks noChangeArrowheads="1"/>
          </p:cNvSpPr>
          <p:nvPr/>
        </p:nvSpPr>
        <p:spPr bwMode="auto">
          <a:xfrm>
            <a:off x="-898000" y="-66925"/>
            <a:ext cx="3737381" cy="166514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 lIns="0" tIns="0" rIns="0" bIns="0" anchor="ctr"/>
          <a:lstStyle/>
          <a:p>
            <a:pPr marL="450850" indent="-450850" algn="ctr">
              <a:lnSpc>
                <a:spcPct val="85000"/>
              </a:lnSpc>
              <a:buClr>
                <a:srgbClr val="3366FF"/>
              </a:buClr>
              <a:buFont typeface="Wingdings" panose="05000000000000000000" pitchFamily="2" charset="2"/>
              <a:buNone/>
            </a:pPr>
            <a:r>
              <a:rPr lang="en-US" altLang="zh-CN" sz="13000" dirty="0">
                <a:solidFill>
                  <a:srgbClr val="FFC000">
                    <a:alpha val="70000"/>
                  </a:srgbClr>
                </a:solidFill>
                <a:latin typeface="Arial Black" panose="020B0A04020102020204" pitchFamily="34" charset="0"/>
                <a:ea typeface="思源黑体 CN Bold" panose="020B0800000000000000" charset="-122"/>
                <a:cs typeface="Arial" panose="020B0604020202020204" pitchFamily="34" charset="0"/>
              </a:rPr>
              <a:t>05</a:t>
            </a:r>
            <a:endParaRPr lang="zh-CN" altLang="en-US" sz="13000" dirty="0">
              <a:solidFill>
                <a:srgbClr val="FFC000">
                  <a:alpha val="70000"/>
                </a:srgbClr>
              </a:solidFill>
              <a:latin typeface="Arial Black" panose="020B0A04020102020204" pitchFamily="34" charset="0"/>
              <a:ea typeface="思源黑体 CN Bold" panose="020B0800000000000000" charset="-122"/>
              <a:cs typeface="Arial" panose="020B0604020202020204" pitchFamily="34" charset="0"/>
            </a:endParaRPr>
          </a:p>
        </p:txBody>
      </p:sp>
      <p:sp>
        <p:nvSpPr>
          <p:cNvPr id="23" name="文本框 22">
            <a:hlinkClick r:id="" action="ppaction://noaction"/>
          </p:cNvPr>
          <p:cNvSpPr txBox="1"/>
          <p:nvPr/>
        </p:nvSpPr>
        <p:spPr>
          <a:xfrm>
            <a:off x="2193151" y="468486"/>
            <a:ext cx="783286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0850" indent="-450850">
              <a:lnSpc>
                <a:spcPct val="85000"/>
              </a:lnSpc>
              <a:buClr>
                <a:srgbClr val="3366FF"/>
              </a:buClr>
            </a:pPr>
            <a:r>
              <a:rPr lang="zh-CN" altLang="en-US" sz="2800" b="1" dirty="0">
                <a:solidFill>
                  <a:schemeClr val="bg1"/>
                </a:solidFill>
                <a:latin typeface="Arial" panose="020B0604020202020204" pitchFamily="34" charset="0"/>
                <a:ea typeface="思源黑体 CN Heavy" panose="020B0A00000000000000" pitchFamily="34" charset="-122"/>
                <a:cs typeface="Arial" panose="020B0604020202020204" pitchFamily="34" charset="0"/>
              </a:rPr>
              <a:t>力学性能检测</a:t>
            </a:r>
            <a:endParaRPr lang="zh-CN" altLang="en-US" sz="2800" b="1" dirty="0">
              <a:solidFill>
                <a:schemeClr val="bg1"/>
              </a:solidFill>
              <a:latin typeface="Arial" panose="020B0604020202020204" pitchFamily="34" charset="0"/>
              <a:ea typeface="思源黑体 CN Heavy" panose="020B0A00000000000000" pitchFamily="34" charset="-122"/>
              <a:cs typeface="Arial" panose="020B0604020202020204" pitchFamily="34" charset="0"/>
            </a:endParaRPr>
          </a:p>
        </p:txBody>
      </p:sp>
      <p:pic>
        <p:nvPicPr>
          <p:cNvPr id="7" name="图片 6" descr="UTM-E系列-中文-2025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rcRect l="24317" t="3111" r="20561" b="5639"/>
          <a:stretch>
            <a:fillRect/>
          </a:stretch>
        </p:blipFill>
        <p:spPr>
          <a:xfrm>
            <a:off x="1564005" y="4262120"/>
            <a:ext cx="713105" cy="1180465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rcRect b="516"/>
          <a:stretch>
            <a:fillRect/>
          </a:stretch>
        </p:blipFill>
        <p:spPr>
          <a:xfrm>
            <a:off x="6941185" y="1990090"/>
            <a:ext cx="1116330" cy="110172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/>
          <a:stretch>
            <a:fillRect/>
          </a:stretch>
        </p:blipFill>
        <p:spPr>
          <a:xfrm>
            <a:off x="9613265" y="1986915"/>
            <a:ext cx="1421765" cy="11207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5" name="矩形: 圆角 55"/>
          <p:cNvSpPr/>
          <p:nvPr>
            <p:custDataLst>
              <p:tags r:id="rId29"/>
            </p:custDataLst>
          </p:nvPr>
        </p:nvSpPr>
        <p:spPr>
          <a:xfrm>
            <a:off x="9065872" y="4197417"/>
            <a:ext cx="2516252" cy="1525642"/>
          </a:xfrm>
          <a:prstGeom prst="roundRect">
            <a:avLst>
              <a:gd name="adj" fmla="val 383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: 圆角 56"/>
          <p:cNvSpPr/>
          <p:nvPr>
            <p:custDataLst>
              <p:tags r:id="rId30"/>
            </p:custDataLst>
          </p:nvPr>
        </p:nvSpPr>
        <p:spPr>
          <a:xfrm>
            <a:off x="9065872" y="5442436"/>
            <a:ext cx="2516252" cy="288000"/>
          </a:xfrm>
          <a:prstGeom prst="roundRect">
            <a:avLst>
              <a:gd name="adj" fmla="val 20650"/>
            </a:avLst>
          </a:prstGeom>
          <a:gradFill>
            <a:gsLst>
              <a:gs pos="22000">
                <a:srgbClr val="00956E"/>
              </a:gs>
              <a:gs pos="100000">
                <a:srgbClr val="00684D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文本框 9"/>
          <p:cNvSpPr txBox="1"/>
          <p:nvPr>
            <p:custDataLst>
              <p:tags r:id="rId31"/>
            </p:custDataLst>
          </p:nvPr>
        </p:nvSpPr>
        <p:spPr>
          <a:xfrm>
            <a:off x="9065871" y="5440116"/>
            <a:ext cx="2516252" cy="3067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Font typeface="Arial" panose="020B0604020202020204" pitchFamily="34" charset="0"/>
              <a:buNone/>
            </a:pPr>
            <a:r>
              <a: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卧式质量质心测试仪</a:t>
            </a:r>
            <a:endParaRPr lang="zh-CN" altLang="en-US" sz="10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/>
          <a:stretch>
            <a:fillRect/>
          </a:stretch>
        </p:blipFill>
        <p:spPr>
          <a:xfrm>
            <a:off x="6945630" y="4251325"/>
            <a:ext cx="1111885" cy="119570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4006850" y="4236085"/>
            <a:ext cx="1334770" cy="117094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564005" y="1990090"/>
            <a:ext cx="564515" cy="10541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4589780" y="2046605"/>
            <a:ext cx="352425" cy="104521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9344660" y="4218940"/>
            <a:ext cx="1959610" cy="116268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8" name="矩形 5267"/>
          <p:cNvSpPr/>
          <p:nvPr/>
        </p:nvSpPr>
        <p:spPr>
          <a:xfrm>
            <a:off x="0" y="0"/>
            <a:ext cx="12192000" cy="6874146"/>
          </a:xfrm>
          <a:prstGeom prst="rect">
            <a:avLst/>
          </a:prstGeom>
          <a:gradFill>
            <a:gsLst>
              <a:gs pos="0">
                <a:srgbClr val="00956E"/>
              </a:gs>
              <a:gs pos="100000">
                <a:srgbClr val="00684D"/>
              </a:gs>
            </a:gsLst>
            <a:lin ang="21594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73" name="矩形: 单圆角 5272"/>
          <p:cNvSpPr/>
          <p:nvPr/>
        </p:nvSpPr>
        <p:spPr>
          <a:xfrm>
            <a:off x="0" y="1182615"/>
            <a:ext cx="12195947" cy="5691531"/>
          </a:xfrm>
          <a:prstGeom prst="round1Rect">
            <a:avLst>
              <a:gd name="adj" fmla="val 10002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269" name="矩形: 圆角 5268"/>
          <p:cNvSpPr/>
          <p:nvPr/>
        </p:nvSpPr>
        <p:spPr>
          <a:xfrm>
            <a:off x="10677525" y="361913"/>
            <a:ext cx="1514474" cy="438150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158" y="478076"/>
            <a:ext cx="872101" cy="214955"/>
          </a:xfrm>
          <a:prstGeom prst="rect">
            <a:avLst/>
          </a:prstGeom>
        </p:spPr>
      </p:pic>
      <p:grpSp>
        <p:nvGrpSpPr>
          <p:cNvPr id="26" name="组合 25"/>
          <p:cNvGrpSpPr/>
          <p:nvPr>
            <p:custDataLst>
              <p:tags r:id="rId2"/>
            </p:custDataLst>
          </p:nvPr>
        </p:nvGrpSpPr>
        <p:grpSpPr>
          <a:xfrm>
            <a:off x="8574405" y="1569085"/>
            <a:ext cx="2517140" cy="1534661"/>
            <a:chOff x="5378" y="2993"/>
            <a:chExt cx="3964" cy="2416"/>
          </a:xfrm>
        </p:grpSpPr>
        <p:sp>
          <p:nvSpPr>
            <p:cNvPr id="8" name="矩形: 圆角 7"/>
            <p:cNvSpPr/>
            <p:nvPr>
              <p:custDataLst>
                <p:tags r:id="rId3"/>
              </p:custDataLst>
            </p:nvPr>
          </p:nvSpPr>
          <p:spPr>
            <a:xfrm>
              <a:off x="5379" y="2993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4" name="矩形: 圆角 13"/>
            <p:cNvSpPr/>
            <p:nvPr>
              <p:custDataLst>
                <p:tags r:id="rId4"/>
              </p:custDataLst>
            </p:nvPr>
          </p:nvSpPr>
          <p:spPr>
            <a:xfrm>
              <a:off x="5379" y="4943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1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5378" y="4926"/>
              <a:ext cx="3963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LED频闪仪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36" name="组合 35"/>
          <p:cNvGrpSpPr/>
          <p:nvPr>
            <p:custDataLst>
              <p:tags r:id="rId6"/>
            </p:custDataLst>
          </p:nvPr>
        </p:nvGrpSpPr>
        <p:grpSpPr>
          <a:xfrm>
            <a:off x="1104900" y="3269615"/>
            <a:ext cx="2516505" cy="1549400"/>
            <a:chOff x="9828" y="6610"/>
            <a:chExt cx="3963" cy="2440"/>
          </a:xfrm>
        </p:grpSpPr>
        <p:sp>
          <p:nvSpPr>
            <p:cNvPr id="38" name="矩形: 圆角 55"/>
            <p:cNvSpPr/>
            <p:nvPr>
              <p:custDataLst>
                <p:tags r:id="rId7"/>
              </p:custDataLst>
            </p:nvPr>
          </p:nvSpPr>
          <p:spPr>
            <a:xfrm>
              <a:off x="9828" y="6610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9" name="矩形: 圆角 56"/>
            <p:cNvSpPr/>
            <p:nvPr>
              <p:custDataLst>
                <p:tags r:id="rId8"/>
              </p:custDataLst>
            </p:nvPr>
          </p:nvSpPr>
          <p:spPr>
            <a:xfrm>
              <a:off x="9828" y="8578"/>
              <a:ext cx="3963" cy="454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0" name="文本框 39"/>
            <p:cNvSpPr txBox="1"/>
            <p:nvPr>
              <p:custDataLst>
                <p:tags r:id="rId9"/>
              </p:custDataLst>
            </p:nvPr>
          </p:nvSpPr>
          <p:spPr>
            <a:xfrm>
              <a:off x="9828" y="8567"/>
              <a:ext cx="3963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测振仪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-898000" y="-66925"/>
            <a:ext cx="10924015" cy="1665149"/>
            <a:chOff x="-898000" y="-66925"/>
            <a:chExt cx="10924015" cy="1665149"/>
          </a:xfrm>
        </p:grpSpPr>
        <p:sp>
          <p:nvSpPr>
            <p:cNvPr id="13" name="Rectangle 5"/>
            <p:cNvSpPr>
              <a:spLocks noChangeArrowheads="1"/>
            </p:cNvSpPr>
            <p:nvPr/>
          </p:nvSpPr>
          <p:spPr bwMode="auto">
            <a:xfrm>
              <a:off x="-898000" y="-66925"/>
              <a:ext cx="3737381" cy="1665149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none" lIns="0" tIns="0" rIns="0" bIns="0" anchor="ctr"/>
            <a:lstStyle/>
            <a:p>
              <a:pPr marL="450850" indent="-450850" algn="ctr">
                <a:lnSpc>
                  <a:spcPct val="85000"/>
                </a:lnSpc>
                <a:buClr>
                  <a:srgbClr val="3366FF"/>
                </a:buClr>
                <a:buFont typeface="Wingdings" panose="05000000000000000000" pitchFamily="2" charset="2"/>
                <a:buNone/>
              </a:pPr>
              <a:r>
                <a:rPr lang="en-US" altLang="zh-CN" sz="13000" dirty="0">
                  <a:solidFill>
                    <a:srgbClr val="FFC000">
                      <a:alpha val="70000"/>
                    </a:srgbClr>
                  </a:solidFill>
                  <a:latin typeface="Arial Black" panose="020B0A04020102020204" pitchFamily="34" charset="0"/>
                  <a:ea typeface="思源黑体 CN Bold" panose="020B0800000000000000" charset="-122"/>
                  <a:cs typeface="Arial" panose="020B0604020202020204" pitchFamily="34" charset="0"/>
                </a:rPr>
                <a:t>06</a:t>
              </a:r>
              <a:endParaRPr lang="zh-CN" altLang="en-US" sz="13000" dirty="0">
                <a:solidFill>
                  <a:srgbClr val="FFC000">
                    <a:alpha val="70000"/>
                  </a:srgbClr>
                </a:solidFill>
                <a:latin typeface="Arial Black" panose="020B0A04020102020204" pitchFamily="34" charset="0"/>
                <a:ea typeface="思源黑体 CN Bold" panose="020B0800000000000000" charset="-122"/>
                <a:cs typeface="Arial" panose="020B0604020202020204" pitchFamily="34" charset="0"/>
              </a:endParaRPr>
            </a:p>
          </p:txBody>
        </p:sp>
        <p:sp>
          <p:nvSpPr>
            <p:cNvPr id="15" name="文本框 14">
              <a:hlinkClick r:id="" action="ppaction://noaction"/>
            </p:cNvPr>
            <p:cNvSpPr txBox="1"/>
            <p:nvPr/>
          </p:nvSpPr>
          <p:spPr>
            <a:xfrm>
              <a:off x="2193151" y="468486"/>
              <a:ext cx="7832864" cy="45720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450850" indent="-450850">
                <a:lnSpc>
                  <a:spcPct val="85000"/>
                </a:lnSpc>
                <a:buClr>
                  <a:srgbClr val="3366FF"/>
                </a:buClr>
                <a:defRPr sz="2800" b="1">
                  <a:solidFill>
                    <a:schemeClr val="bg1"/>
                  </a:solidFill>
                  <a:latin typeface="思源黑体 CN Heavy" panose="020B0A00000000000000" pitchFamily="34" charset="-122"/>
                  <a:ea typeface="思源黑体 CN Heavy" panose="020B0A00000000000000" pitchFamily="34" charset="-122"/>
                  <a:cs typeface="Arial" panose="020B0604020202020204" pitchFamily="34" charset="0"/>
                </a:defRPr>
              </a:lvl1pPr>
            </a:lstStyle>
            <a:p>
              <a:r>
                <a:rPr lang="zh-CN" altLang="en-US" dirty="0"/>
                <a:t>工况检测</a:t>
              </a:r>
              <a:endParaRPr lang="zh-CN" altLang="en-US" dirty="0"/>
            </a:p>
          </p:txBody>
        </p:sp>
      </p:grpSp>
      <p:grpSp>
        <p:nvGrpSpPr>
          <p:cNvPr id="29" name="组合 28"/>
          <p:cNvGrpSpPr/>
          <p:nvPr>
            <p:custDataLst>
              <p:tags r:id="rId10"/>
            </p:custDataLst>
          </p:nvPr>
        </p:nvGrpSpPr>
        <p:grpSpPr>
          <a:xfrm rot="0">
            <a:off x="1104900" y="1569085"/>
            <a:ext cx="2516505" cy="1547495"/>
            <a:chOff x="14277" y="6565"/>
            <a:chExt cx="3963" cy="2437"/>
          </a:xfrm>
        </p:grpSpPr>
        <p:sp>
          <p:nvSpPr>
            <p:cNvPr id="30" name="矩形: 圆角 40"/>
            <p:cNvSpPr/>
            <p:nvPr>
              <p:custDataLst>
                <p:tags r:id="rId11"/>
              </p:custDataLst>
            </p:nvPr>
          </p:nvSpPr>
          <p:spPr>
            <a:xfrm>
              <a:off x="14277" y="6565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2" name="矩形: 圆角 41"/>
            <p:cNvSpPr/>
            <p:nvPr>
              <p:custDataLst>
                <p:tags r:id="rId12"/>
              </p:custDataLst>
            </p:nvPr>
          </p:nvSpPr>
          <p:spPr>
            <a:xfrm>
              <a:off x="14277" y="8528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4" name="文本框 33"/>
            <p:cNvSpPr txBox="1"/>
            <p:nvPr>
              <p:custDataLst>
                <p:tags r:id="rId13"/>
              </p:custDataLst>
            </p:nvPr>
          </p:nvSpPr>
          <p:spPr>
            <a:xfrm>
              <a:off x="14277" y="8519"/>
              <a:ext cx="3963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气密性检测仪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rcRect l="2373" t="3860" r="2000" b="2195"/>
          <a:stretch>
            <a:fillRect/>
          </a:stretch>
        </p:blipFill>
        <p:spPr>
          <a:xfrm>
            <a:off x="1803400" y="1773555"/>
            <a:ext cx="1245235" cy="994410"/>
          </a:xfrm>
          <a:prstGeom prst="rect">
            <a:avLst/>
          </a:prstGeom>
        </p:spPr>
      </p:pic>
      <p:grpSp>
        <p:nvGrpSpPr>
          <p:cNvPr id="35" name="组合 34"/>
          <p:cNvGrpSpPr/>
          <p:nvPr>
            <p:custDataLst>
              <p:tags r:id="rId16"/>
            </p:custDataLst>
          </p:nvPr>
        </p:nvGrpSpPr>
        <p:grpSpPr>
          <a:xfrm>
            <a:off x="4838065" y="1569085"/>
            <a:ext cx="2518410" cy="1536700"/>
            <a:chOff x="7619" y="2471"/>
            <a:chExt cx="3966" cy="2420"/>
          </a:xfrm>
        </p:grpSpPr>
        <p:grpSp>
          <p:nvGrpSpPr>
            <p:cNvPr id="18" name="组合 17"/>
            <p:cNvGrpSpPr/>
            <p:nvPr>
              <p:custDataLst>
                <p:tags r:id="rId17"/>
              </p:custDataLst>
            </p:nvPr>
          </p:nvGrpSpPr>
          <p:grpSpPr>
            <a:xfrm>
              <a:off x="7619" y="2471"/>
              <a:ext cx="3966" cy="2420"/>
              <a:chOff x="931" y="2993"/>
              <a:chExt cx="3965" cy="2418"/>
            </a:xfrm>
          </p:grpSpPr>
          <p:sp>
            <p:nvSpPr>
              <p:cNvPr id="5302" name="矩形: 圆角 5301"/>
              <p:cNvSpPr/>
              <p:nvPr>
                <p:custDataLst>
                  <p:tags r:id="rId18"/>
                </p:custDataLst>
              </p:nvPr>
            </p:nvSpPr>
            <p:spPr>
              <a:xfrm>
                <a:off x="931" y="2993"/>
                <a:ext cx="3963" cy="2403"/>
              </a:xfrm>
              <a:prstGeom prst="roundRect">
                <a:avLst>
                  <a:gd name="adj" fmla="val 3835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303" name="矩形: 圆角 5302"/>
              <p:cNvSpPr/>
              <p:nvPr>
                <p:custDataLst>
                  <p:tags r:id="rId19"/>
                </p:custDataLst>
              </p:nvPr>
            </p:nvSpPr>
            <p:spPr>
              <a:xfrm>
                <a:off x="931" y="4943"/>
                <a:ext cx="3963" cy="450"/>
              </a:xfrm>
              <a:prstGeom prst="roundRect">
                <a:avLst>
                  <a:gd name="adj" fmla="val 20650"/>
                </a:avLst>
              </a:prstGeom>
              <a:gradFill>
                <a:gsLst>
                  <a:gs pos="22000">
                    <a:srgbClr val="00956E"/>
                  </a:gs>
                  <a:gs pos="100000">
                    <a:srgbClr val="00684D"/>
                  </a:gs>
                </a:gsLst>
                <a:lin ang="3600000" scaled="0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5304" name="文本框 5303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33" y="4928"/>
                <a:ext cx="3963" cy="4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接触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/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非接触转速计</a:t>
                </a:r>
                <a:endPara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endParaRPr>
              </a:p>
            </p:txBody>
          </p:sp>
        </p:grpSp>
        <p:pic>
          <p:nvPicPr>
            <p:cNvPr id="17" name="图片 16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22"/>
            <a:stretch>
              <a:fillRect/>
            </a:stretch>
          </p:blipFill>
          <p:spPr>
            <a:xfrm>
              <a:off x="8931" y="2471"/>
              <a:ext cx="1344" cy="1888"/>
            </a:xfrm>
            <a:prstGeom prst="rect">
              <a:avLst/>
            </a:prstGeom>
          </p:spPr>
        </p:pic>
      </p:grpSp>
      <p:pic>
        <p:nvPicPr>
          <p:cNvPr id="22" name="图片 21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/>
          <a:srcRect l="15379" t="6694" r="10136" b="7694"/>
          <a:stretch>
            <a:fillRect/>
          </a:stretch>
        </p:blipFill>
        <p:spPr>
          <a:xfrm>
            <a:off x="9250437" y="1569085"/>
            <a:ext cx="1245235" cy="1058545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/>
          <a:stretch>
            <a:fillRect/>
          </a:stretch>
        </p:blipFill>
        <p:spPr>
          <a:xfrm>
            <a:off x="1979268" y="3331947"/>
            <a:ext cx="691515" cy="1156335"/>
          </a:xfrm>
          <a:prstGeom prst="rect">
            <a:avLst/>
          </a:prstGeom>
        </p:spPr>
      </p:pic>
      <p:grpSp>
        <p:nvGrpSpPr>
          <p:cNvPr id="46" name="组合 45"/>
          <p:cNvGrpSpPr/>
          <p:nvPr>
            <p:custDataLst>
              <p:tags r:id="rId27"/>
            </p:custDataLst>
          </p:nvPr>
        </p:nvGrpSpPr>
        <p:grpSpPr>
          <a:xfrm rot="0">
            <a:off x="4839970" y="3278505"/>
            <a:ext cx="2516505" cy="1749425"/>
            <a:chOff x="4387" y="6721"/>
            <a:chExt cx="3963" cy="2755"/>
          </a:xfrm>
        </p:grpSpPr>
        <p:sp>
          <p:nvSpPr>
            <p:cNvPr id="19" name="矩形: 圆角 18"/>
            <p:cNvSpPr/>
            <p:nvPr>
              <p:custDataLst>
                <p:tags r:id="rId28"/>
              </p:custDataLst>
            </p:nvPr>
          </p:nvSpPr>
          <p:spPr>
            <a:xfrm>
              <a:off x="4387" y="6721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矩形: 圆角 24"/>
            <p:cNvSpPr/>
            <p:nvPr>
              <p:custDataLst>
                <p:tags r:id="rId29"/>
              </p:custDataLst>
            </p:nvPr>
          </p:nvSpPr>
          <p:spPr>
            <a:xfrm>
              <a:off x="4387" y="8671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7" name="文本框 36"/>
            <p:cNvSpPr txBox="1"/>
            <p:nvPr>
              <p:custDataLst>
                <p:tags r:id="rId30"/>
              </p:custDataLst>
            </p:nvPr>
          </p:nvSpPr>
          <p:spPr>
            <a:xfrm>
              <a:off x="4387" y="8654"/>
              <a:ext cx="3963" cy="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积分型声级计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/>
          <a:srcRect l="10492" t="12691" r="11238" b="2674"/>
          <a:stretch>
            <a:fillRect/>
          </a:stretch>
        </p:blipFill>
        <p:spPr>
          <a:xfrm>
            <a:off x="5933440" y="3331845"/>
            <a:ext cx="352425" cy="1094105"/>
          </a:xfrm>
          <a:prstGeom prst="rect">
            <a:avLst/>
          </a:prstGeom>
        </p:spPr>
      </p:pic>
      <p:grpSp>
        <p:nvGrpSpPr>
          <p:cNvPr id="10" name="组合 9"/>
          <p:cNvGrpSpPr/>
          <p:nvPr>
            <p:custDataLst>
              <p:tags r:id="rId33"/>
            </p:custDataLst>
          </p:nvPr>
        </p:nvGrpSpPr>
        <p:grpSpPr>
          <a:xfrm rot="0">
            <a:off x="1107440" y="4972685"/>
            <a:ext cx="2516505" cy="1549400"/>
            <a:chOff x="9828" y="6610"/>
            <a:chExt cx="3963" cy="2440"/>
          </a:xfrm>
        </p:grpSpPr>
        <p:sp>
          <p:nvSpPr>
            <p:cNvPr id="11" name="矩形: 圆角 55"/>
            <p:cNvSpPr/>
            <p:nvPr>
              <p:custDataLst>
                <p:tags r:id="rId34"/>
              </p:custDataLst>
            </p:nvPr>
          </p:nvSpPr>
          <p:spPr>
            <a:xfrm>
              <a:off x="9828" y="6610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矩形: 圆角 56"/>
            <p:cNvSpPr/>
            <p:nvPr>
              <p:custDataLst>
                <p:tags r:id="rId35"/>
              </p:custDataLst>
            </p:nvPr>
          </p:nvSpPr>
          <p:spPr>
            <a:xfrm>
              <a:off x="9828" y="8578"/>
              <a:ext cx="3963" cy="454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1" name="文本框 20"/>
            <p:cNvSpPr txBox="1"/>
            <p:nvPr>
              <p:custDataLst>
                <p:tags r:id="rId36"/>
              </p:custDataLst>
            </p:nvPr>
          </p:nvSpPr>
          <p:spPr>
            <a:xfrm>
              <a:off x="9828" y="8567"/>
              <a:ext cx="3963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温湿度计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2" name="组合 1"/>
          <p:cNvGrpSpPr/>
          <p:nvPr>
            <p:custDataLst>
              <p:tags r:id="rId37"/>
            </p:custDataLst>
          </p:nvPr>
        </p:nvGrpSpPr>
        <p:grpSpPr>
          <a:xfrm rot="0">
            <a:off x="4842510" y="4986655"/>
            <a:ext cx="2516505" cy="1749425"/>
            <a:chOff x="4387" y="6721"/>
            <a:chExt cx="3963" cy="2755"/>
          </a:xfrm>
        </p:grpSpPr>
        <p:sp>
          <p:nvSpPr>
            <p:cNvPr id="3" name="矩形: 圆角 18"/>
            <p:cNvSpPr/>
            <p:nvPr>
              <p:custDataLst>
                <p:tags r:id="rId38"/>
              </p:custDataLst>
            </p:nvPr>
          </p:nvSpPr>
          <p:spPr>
            <a:xfrm>
              <a:off x="4387" y="6721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7" name="矩形: 圆角 24"/>
            <p:cNvSpPr/>
            <p:nvPr>
              <p:custDataLst>
                <p:tags r:id="rId39"/>
              </p:custDataLst>
            </p:nvPr>
          </p:nvSpPr>
          <p:spPr>
            <a:xfrm>
              <a:off x="4387" y="8671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9" name="文本框 8"/>
            <p:cNvSpPr txBox="1"/>
            <p:nvPr>
              <p:custDataLst>
                <p:tags r:id="rId40"/>
              </p:custDataLst>
            </p:nvPr>
          </p:nvSpPr>
          <p:spPr>
            <a:xfrm>
              <a:off x="4387" y="8654"/>
              <a:ext cx="3963" cy="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红外测温仪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  <a:p>
              <a:pPr algn="ctr">
                <a:buFont typeface="Arial" panose="020B0604020202020204" pitchFamily="34" charset="0"/>
                <a:buNone/>
              </a:pP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43" name="组合 42"/>
          <p:cNvGrpSpPr/>
          <p:nvPr>
            <p:custDataLst>
              <p:tags r:id="rId41"/>
            </p:custDataLst>
          </p:nvPr>
        </p:nvGrpSpPr>
        <p:grpSpPr>
          <a:xfrm rot="0">
            <a:off x="8580120" y="3291840"/>
            <a:ext cx="2516505" cy="1749425"/>
            <a:chOff x="4387" y="6721"/>
            <a:chExt cx="3963" cy="2755"/>
          </a:xfrm>
        </p:grpSpPr>
        <p:sp>
          <p:nvSpPr>
            <p:cNvPr id="44" name="矩形: 圆角 18"/>
            <p:cNvSpPr/>
            <p:nvPr>
              <p:custDataLst>
                <p:tags r:id="rId42"/>
              </p:custDataLst>
            </p:nvPr>
          </p:nvSpPr>
          <p:spPr>
            <a:xfrm>
              <a:off x="4387" y="6721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5" name="矩形: 圆角 24"/>
            <p:cNvSpPr/>
            <p:nvPr>
              <p:custDataLst>
                <p:tags r:id="rId43"/>
              </p:custDataLst>
            </p:nvPr>
          </p:nvSpPr>
          <p:spPr>
            <a:xfrm>
              <a:off x="4387" y="8671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47" name="文本框 46"/>
            <p:cNvSpPr txBox="1"/>
            <p:nvPr>
              <p:custDataLst>
                <p:tags r:id="rId44"/>
              </p:custDataLst>
            </p:nvPr>
          </p:nvSpPr>
          <p:spPr>
            <a:xfrm>
              <a:off x="4387" y="8654"/>
              <a:ext cx="3963" cy="82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光照度计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  <a:p>
              <a:pPr algn="ctr">
                <a:buFont typeface="Arial" panose="020B0604020202020204" pitchFamily="34" charset="0"/>
                <a:buNone/>
              </a:pP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grpSp>
        <p:nvGrpSpPr>
          <p:cNvPr id="50" name="组合 49"/>
          <p:cNvGrpSpPr/>
          <p:nvPr>
            <p:custDataLst>
              <p:tags r:id="rId45"/>
            </p:custDataLst>
          </p:nvPr>
        </p:nvGrpSpPr>
        <p:grpSpPr>
          <a:xfrm rot="0">
            <a:off x="8582660" y="4999990"/>
            <a:ext cx="2516505" cy="1534160"/>
            <a:chOff x="4387" y="6721"/>
            <a:chExt cx="3963" cy="2416"/>
          </a:xfrm>
        </p:grpSpPr>
        <p:sp>
          <p:nvSpPr>
            <p:cNvPr id="51" name="矩形: 圆角 18"/>
            <p:cNvSpPr/>
            <p:nvPr>
              <p:custDataLst>
                <p:tags r:id="rId46"/>
              </p:custDataLst>
            </p:nvPr>
          </p:nvSpPr>
          <p:spPr>
            <a:xfrm>
              <a:off x="4387" y="6721"/>
              <a:ext cx="3963" cy="2403"/>
            </a:xfrm>
            <a:prstGeom prst="roundRect">
              <a:avLst>
                <a:gd name="adj" fmla="val 383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2" name="矩形: 圆角 24"/>
            <p:cNvSpPr/>
            <p:nvPr>
              <p:custDataLst>
                <p:tags r:id="rId47"/>
              </p:custDataLst>
            </p:nvPr>
          </p:nvSpPr>
          <p:spPr>
            <a:xfrm>
              <a:off x="4387" y="8671"/>
              <a:ext cx="3963" cy="450"/>
            </a:xfrm>
            <a:prstGeom prst="roundRect">
              <a:avLst>
                <a:gd name="adj" fmla="val 20650"/>
              </a:avLst>
            </a:prstGeom>
            <a:gradFill>
              <a:gsLst>
                <a:gs pos="22000">
                  <a:srgbClr val="00956E"/>
                </a:gs>
                <a:gs pos="100000">
                  <a:srgbClr val="00684D"/>
                </a:gs>
              </a:gsLst>
              <a:lin ang="3600000" scaled="0"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53" name="文本框 52"/>
            <p:cNvSpPr txBox="1"/>
            <p:nvPr>
              <p:custDataLst>
                <p:tags r:id="rId48"/>
              </p:custDataLst>
            </p:nvPr>
          </p:nvSpPr>
          <p:spPr>
            <a:xfrm>
              <a:off x="4387" y="8654"/>
              <a:ext cx="3963" cy="4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  <a:sym typeface="+mn-ea"/>
                </a:rPr>
                <a:t>红外热成像仪</a:t>
              </a:r>
              <a:endParaRPr lang="zh-CN" altLang="en-US" sz="1400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endParaRPr>
            </a:p>
          </p:txBody>
        </p:sp>
      </p:grpSp>
      <p:pic>
        <p:nvPicPr>
          <p:cNvPr id="55" name="图片 54"/>
          <p:cNvPicPr>
            <a:picLocks noChangeAspect="1"/>
          </p:cNvPicPr>
          <p:nvPr>
            <p:custDataLst>
              <p:tags r:id="rId49"/>
            </p:custDataLst>
          </p:nvPr>
        </p:nvPicPr>
        <p:blipFill>
          <a:blip r:embed="rId50"/>
          <a:stretch>
            <a:fillRect/>
          </a:stretch>
        </p:blipFill>
        <p:spPr>
          <a:xfrm>
            <a:off x="9540240" y="3406775"/>
            <a:ext cx="601345" cy="109918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1" name="ID_1683172EC7094E8EA29B5CB927E7CA25"/>
          <p:cNvPicPr>
            <a:picLocks noChangeAspect="1"/>
          </p:cNvPicPr>
          <p:nvPr>
            <p:custDataLst>
              <p:tags r:id="rId51"/>
            </p:custDataLst>
          </p:nvPr>
        </p:nvPicPr>
        <p:blipFill>
          <a:blip r:embed="rId52"/>
          <a:stretch>
            <a:fillRect/>
          </a:stretch>
        </p:blipFill>
        <p:spPr>
          <a:xfrm>
            <a:off x="1899285" y="5041265"/>
            <a:ext cx="1149350" cy="108839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7" name="ID_8489B5E31C374AE8A8B4690BEAB11051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/>
          <a:stretch>
            <a:fillRect/>
          </a:stretch>
        </p:blipFill>
        <p:spPr>
          <a:xfrm>
            <a:off x="5671185" y="5114290"/>
            <a:ext cx="796925" cy="10998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9602470" y="5114290"/>
            <a:ext cx="539115" cy="1041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tags/tag1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3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4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5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6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7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8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9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0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1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2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3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4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5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6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7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8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19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0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1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2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3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4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5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6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7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8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29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30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31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32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3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34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35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3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3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3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3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2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4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5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4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2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4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5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5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2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4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5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6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2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4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5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7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2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4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85.xml><?xml version="1.0" encoding="utf-8"?>
<p:tagLst xmlns:p="http://schemas.openxmlformats.org/presentationml/2006/main">
  <p:tag name="KSO_WM_DIAGRAM_VIRTUALLY_FRAME" val="{&quot;height&quot;:391.8692125984252,&quot;left&quot;:46.49251968503937,&quot;top&quot;:149.6307874015748,&quot;width&quot;:866.6074803149606}"/>
</p:tagLst>
</file>

<file path=ppt/tags/tag8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89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0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1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2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3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4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5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6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7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8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99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0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1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2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3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4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5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6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107.xml><?xml version="1.0" encoding="utf-8"?>
<p:tagLst xmlns:p="http://schemas.openxmlformats.org/presentationml/2006/main">
  <p:tag name="KSO_WM_DIAGRAM_VIRTUALLY_FRAME" val="{&quot;height&quot;:360.55,&quot;left&quot;:47.55,&quot;top&quot;:180.95,&quot;width&quot;:865.55}"/>
</p:tagLst>
</file>

<file path=ppt/tags/tag10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0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2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4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5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1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2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3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4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5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6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7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8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29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30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31.xml><?xml version="1.0" encoding="utf-8"?>
<p:tagLst xmlns:p="http://schemas.openxmlformats.org/presentationml/2006/main">
  <p:tag name="KSO_WM_DIAGRAM_VIRTUALLY_FRAME" val="{&quot;height&quot;:391.8692125984252,&quot;left&quot;:46.54251968503936,&quot;top&quot;:149.6307874015748,&quot;width&quot;:866.5696503854251}"/>
</p:tagLst>
</file>

<file path=ppt/tags/tag132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33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34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35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36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37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38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39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0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1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2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3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4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5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6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7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8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49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0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1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2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3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4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5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6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7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8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59.xml><?xml version="1.0" encoding="utf-8"?>
<p:tagLst xmlns:p="http://schemas.openxmlformats.org/presentationml/2006/main">
  <p:tag name="KSO_WM_DIAGRAM_VIRTUALLY_FRAME" val="{&quot;height&quot;:393.2,&quot;left&quot;:46.54251968503936,&quot;top&quot;:148.3,&quot;width&quot;:866.5574803149606}"/>
</p:tagLst>
</file>

<file path=ppt/tags/tag160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1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2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3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4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5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6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7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8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69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0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1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2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3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4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5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6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7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8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79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0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1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2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3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4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5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6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7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8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89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0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1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2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3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4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5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6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7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8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199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200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201.xml><?xml version="1.0" encoding="utf-8"?>
<p:tagLst xmlns:p="http://schemas.openxmlformats.org/presentationml/2006/main">
  <p:tag name="KSO_WM_DIAGRAM_VIRTUALLY_FRAME" val="{&quot;height&quot;:417.95,&quot;left&quot;:46.54251968503936,&quot;top&quot;:123.54999999999995,&quot;width&quot;:866.5574803149606}"/>
</p:tagLst>
</file>

<file path=ppt/tags/tag202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203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ags/tag204.xml><?xml version="1.0" encoding="utf-8"?>
<p:tagLst xmlns:p="http://schemas.openxmlformats.org/presentationml/2006/main">
  <p:tag name="KSO_WM_DIAGRAM_VIRTUALLY_FRAME" val="{&quot;height&quot;:361.2,&quot;left&quot;:47.55,&quot;top&quot;:180.3,&quot;width&quot;:865.55}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490</Words>
  <Application>WPS 演示</Application>
  <PresentationFormat>宽屏</PresentationFormat>
  <Paragraphs>181</Paragraphs>
  <Slides>9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</vt:i4>
      </vt:variant>
    </vt:vector>
  </HeadingPairs>
  <TitlesOfParts>
    <vt:vector size="23" baseType="lpstr">
      <vt:lpstr>Arial</vt:lpstr>
      <vt:lpstr>宋体</vt:lpstr>
      <vt:lpstr>Wingdings</vt:lpstr>
      <vt:lpstr>Arial Black</vt:lpstr>
      <vt:lpstr>思源黑体 CN Heavy</vt:lpstr>
      <vt:lpstr>思源黑体</vt:lpstr>
      <vt:lpstr>Arial Unicode MS</vt:lpstr>
      <vt:lpstr>思源黑体 CN Medium</vt:lpstr>
      <vt:lpstr>思源黑体 CN Bold</vt:lpstr>
      <vt:lpstr>等线</vt:lpstr>
      <vt:lpstr>微软雅黑</vt:lpstr>
      <vt:lpstr>Arial Unicode MS</vt:lpstr>
      <vt:lpstr>等线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Ai吃糖の蚊子</cp:lastModifiedBy>
  <cp:revision>371</cp:revision>
  <dcterms:created xsi:type="dcterms:W3CDTF">2026-04-03T02:03:00Z</dcterms:created>
  <dcterms:modified xsi:type="dcterms:W3CDTF">2026-05-28T02:10:00Z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2052-12.1.0.26375</vt:lpwstr>
  </property>
  <property fmtid="{D5CDD505-2E9C-101B-9397-08002B2CF9AE}" pid="3" name="ICV">
    <vt:lpwstr>8027EEE851E24BD8B1EF087D23981F6E_12</vt:lpwstr>
  </property>
</Properties>
</file>